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1" r:id="rId3"/>
  </p:sldMasterIdLst>
  <p:notesMasterIdLst>
    <p:notesMasterId r:id="rId79"/>
  </p:notesMasterIdLst>
  <p:sldIdLst>
    <p:sldId id="418" r:id="rId4"/>
    <p:sldId id="419" r:id="rId5"/>
    <p:sldId id="420" r:id="rId6"/>
    <p:sldId id="421" r:id="rId7"/>
    <p:sldId id="422" r:id="rId8"/>
    <p:sldId id="423" r:id="rId9"/>
    <p:sldId id="424" r:id="rId10"/>
    <p:sldId id="425" r:id="rId11"/>
    <p:sldId id="426" r:id="rId12"/>
    <p:sldId id="427" r:id="rId13"/>
    <p:sldId id="428" r:id="rId14"/>
    <p:sldId id="429" r:id="rId15"/>
    <p:sldId id="430" r:id="rId16"/>
    <p:sldId id="431" r:id="rId17"/>
    <p:sldId id="432" r:id="rId18"/>
    <p:sldId id="538" r:id="rId19"/>
    <p:sldId id="540" r:id="rId20"/>
    <p:sldId id="519" r:id="rId21"/>
    <p:sldId id="491" r:id="rId22"/>
    <p:sldId id="435" r:id="rId23"/>
    <p:sldId id="493" r:id="rId24"/>
    <p:sldId id="436" r:id="rId25"/>
    <p:sldId id="438" r:id="rId26"/>
    <p:sldId id="521" r:id="rId27"/>
    <p:sldId id="442" r:id="rId28"/>
    <p:sldId id="443" r:id="rId29"/>
    <p:sldId id="508" r:id="rId30"/>
    <p:sldId id="444" r:id="rId31"/>
    <p:sldId id="445" r:id="rId32"/>
    <p:sldId id="446" r:id="rId33"/>
    <p:sldId id="448" r:id="rId34"/>
    <p:sldId id="495" r:id="rId35"/>
    <p:sldId id="496" r:id="rId36"/>
    <p:sldId id="499" r:id="rId37"/>
    <p:sldId id="525" r:id="rId38"/>
    <p:sldId id="502" r:id="rId39"/>
    <p:sldId id="503" r:id="rId40"/>
    <p:sldId id="527" r:id="rId41"/>
    <p:sldId id="512" r:id="rId42"/>
    <p:sldId id="511" r:id="rId43"/>
    <p:sldId id="518" r:id="rId44"/>
    <p:sldId id="528" r:id="rId45"/>
    <p:sldId id="450" r:id="rId46"/>
    <p:sldId id="452" r:id="rId47"/>
    <p:sldId id="529" r:id="rId48"/>
    <p:sldId id="454" r:id="rId49"/>
    <p:sldId id="456" r:id="rId50"/>
    <p:sldId id="531" r:id="rId51"/>
    <p:sldId id="469" r:id="rId52"/>
    <p:sldId id="470" r:id="rId53"/>
    <p:sldId id="532" r:id="rId54"/>
    <p:sldId id="472" r:id="rId55"/>
    <p:sldId id="473" r:id="rId56"/>
    <p:sldId id="474" r:id="rId57"/>
    <p:sldId id="475" r:id="rId58"/>
    <p:sldId id="533" r:id="rId59"/>
    <p:sldId id="534" r:id="rId60"/>
    <p:sldId id="524" r:id="rId61"/>
    <p:sldId id="478" r:id="rId62"/>
    <p:sldId id="535" r:id="rId63"/>
    <p:sldId id="482" r:id="rId64"/>
    <p:sldId id="483" r:id="rId65"/>
    <p:sldId id="487" r:id="rId66"/>
    <p:sldId id="411" r:id="rId67"/>
    <p:sldId id="488" r:id="rId68"/>
    <p:sldId id="537" r:id="rId69"/>
    <p:sldId id="409" r:id="rId70"/>
    <p:sldId id="415" r:id="rId71"/>
    <p:sldId id="490" r:id="rId72"/>
    <p:sldId id="504" r:id="rId73"/>
    <p:sldId id="513" r:id="rId74"/>
    <p:sldId id="514" r:id="rId75"/>
    <p:sldId id="515" r:id="rId76"/>
    <p:sldId id="516" r:id="rId77"/>
    <p:sldId id="523" r:id="rId78"/>
  </p:sldIdLst>
  <p:sldSz cx="9144000" cy="6858000" type="screen4x3"/>
  <p:notesSz cx="7315200" cy="9601200"/>
  <p:defaultTextStyle>
    <a:defPPr>
      <a:defRPr lang="en-GB"/>
    </a:defPPr>
    <a:lvl1pPr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Arial" charset="0"/>
      </a:defRPr>
    </a:lvl1pPr>
    <a:lvl2pPr marL="742950" indent="-28575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Arial" charset="0"/>
      </a:defRPr>
    </a:lvl2pPr>
    <a:lvl3pPr marL="11430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Arial" charset="0"/>
      </a:defRPr>
    </a:lvl3pPr>
    <a:lvl4pPr marL="16002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Arial" charset="0"/>
      </a:defRPr>
    </a:lvl4pPr>
    <a:lvl5pPr marL="20574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mn-ea"/>
        <a:cs typeface="Arial" charset="0"/>
      </a:defRPr>
    </a:lvl5pPr>
    <a:lvl6pPr marL="2286000" algn="l" defTabSz="914400" rtl="0" eaLnBrk="1" latinLnBrk="0" hangingPunct="1">
      <a:defRPr kern="1200">
        <a:solidFill>
          <a:schemeClr val="bg1"/>
        </a:solidFill>
        <a:latin typeface="Arial" charset="0"/>
        <a:ea typeface="+mn-ea"/>
        <a:cs typeface="Arial" charset="0"/>
      </a:defRPr>
    </a:lvl6pPr>
    <a:lvl7pPr marL="2743200" algn="l" defTabSz="914400" rtl="0" eaLnBrk="1" latinLnBrk="0" hangingPunct="1">
      <a:defRPr kern="1200">
        <a:solidFill>
          <a:schemeClr val="bg1"/>
        </a:solidFill>
        <a:latin typeface="Arial" charset="0"/>
        <a:ea typeface="+mn-ea"/>
        <a:cs typeface="Arial" charset="0"/>
      </a:defRPr>
    </a:lvl7pPr>
    <a:lvl8pPr marL="3200400" algn="l" defTabSz="914400" rtl="0" eaLnBrk="1" latinLnBrk="0" hangingPunct="1">
      <a:defRPr kern="1200">
        <a:solidFill>
          <a:schemeClr val="bg1"/>
        </a:solidFill>
        <a:latin typeface="Arial" charset="0"/>
        <a:ea typeface="+mn-ea"/>
        <a:cs typeface="Arial" charset="0"/>
      </a:defRPr>
    </a:lvl8pPr>
    <a:lvl9pPr marL="3657600" algn="l" defTabSz="914400" rtl="0" eaLnBrk="1" latinLnBrk="0" hangingPunct="1">
      <a:defRPr kern="1200">
        <a:solidFill>
          <a:schemeClr val="bg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008F98"/>
    <a:srgbClr val="DCCB4C"/>
    <a:srgbClr val="33CCFF"/>
    <a:srgbClr val="0099FF"/>
    <a:srgbClr val="08D0DA"/>
    <a:srgbClr val="38C7FA"/>
    <a:srgbClr val="894ADE"/>
    <a:srgbClr val="A94BDD"/>
    <a:srgbClr val="D0DA4E"/>
    <a:srgbClr val="DC4CCB"/>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25" autoAdjust="0"/>
    <p:restoredTop sz="84450" autoAdjust="0"/>
  </p:normalViewPr>
  <p:slideViewPr>
    <p:cSldViewPr>
      <p:cViewPr>
        <p:scale>
          <a:sx n="100" d="100"/>
          <a:sy n="100" d="100"/>
        </p:scale>
        <p:origin x="-1860" y="4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450D55-B32C-4977-8F35-1F229FD1859D}" type="doc">
      <dgm:prSet loTypeId="urn:microsoft.com/office/officeart/2005/8/layout/arrow2" loCatId="process" qsTypeId="urn:microsoft.com/office/officeart/2005/8/quickstyle/3d6" qsCatId="3D" csTypeId="urn:microsoft.com/office/officeart/2005/8/colors/accent1_2" csCatId="accent1" phldr="1"/>
      <dgm:spPr/>
      <dgm:t>
        <a:bodyPr/>
        <a:lstStyle/>
        <a:p>
          <a:endParaRPr lang="en-GB"/>
        </a:p>
      </dgm:t>
    </dgm:pt>
    <dgm:pt modelId="{C6E1B6E9-8741-4544-8488-638A74EB43B8}">
      <dgm:prSet phldrT="[Text]"/>
      <dgm:spPr/>
      <dgm:t>
        <a:bodyPr/>
        <a:lstStyle/>
        <a:p>
          <a:r>
            <a:rPr lang="en-GB" dirty="0" smtClean="0"/>
            <a:t>Website and newsletters</a:t>
          </a:r>
          <a:endParaRPr lang="en-GB" dirty="0"/>
        </a:p>
      </dgm:t>
    </dgm:pt>
    <dgm:pt modelId="{A1694208-C7DD-450C-B050-E6027E242EC0}" type="parTrans" cxnId="{61D734DF-B568-4559-9AAA-E27DEB549C7A}">
      <dgm:prSet/>
      <dgm:spPr/>
      <dgm:t>
        <a:bodyPr/>
        <a:lstStyle/>
        <a:p>
          <a:endParaRPr lang="en-GB"/>
        </a:p>
      </dgm:t>
    </dgm:pt>
    <dgm:pt modelId="{5B298642-795D-458F-851D-F0A9632FF705}" type="sibTrans" cxnId="{61D734DF-B568-4559-9AAA-E27DEB549C7A}">
      <dgm:prSet/>
      <dgm:spPr/>
      <dgm:t>
        <a:bodyPr/>
        <a:lstStyle/>
        <a:p>
          <a:endParaRPr lang="en-GB"/>
        </a:p>
      </dgm:t>
    </dgm:pt>
    <dgm:pt modelId="{EB70E178-CEB2-451D-8F31-A0235F57748D}">
      <dgm:prSet phldrT="[Text]"/>
      <dgm:spPr/>
      <dgm:t>
        <a:bodyPr/>
        <a:lstStyle/>
        <a:p>
          <a:r>
            <a:rPr lang="en-GB" dirty="0" smtClean="0"/>
            <a:t>Conferences, seminars, workshops</a:t>
          </a:r>
          <a:endParaRPr lang="en-GB" dirty="0"/>
        </a:p>
      </dgm:t>
    </dgm:pt>
    <dgm:pt modelId="{FD7B8186-9186-478C-B8C3-4B2BF3C4AC5C}" type="parTrans" cxnId="{0EB62F7B-8FED-4332-ABB6-6F70BE7E6A95}">
      <dgm:prSet/>
      <dgm:spPr/>
      <dgm:t>
        <a:bodyPr/>
        <a:lstStyle/>
        <a:p>
          <a:endParaRPr lang="en-GB"/>
        </a:p>
      </dgm:t>
    </dgm:pt>
    <dgm:pt modelId="{AA88A8E3-A640-4BD3-94F0-914C2FED1446}" type="sibTrans" cxnId="{0EB62F7B-8FED-4332-ABB6-6F70BE7E6A95}">
      <dgm:prSet/>
      <dgm:spPr/>
      <dgm:t>
        <a:bodyPr/>
        <a:lstStyle/>
        <a:p>
          <a:endParaRPr lang="en-GB"/>
        </a:p>
      </dgm:t>
    </dgm:pt>
    <dgm:pt modelId="{DF37C294-BDA9-40F8-9450-3661954890BD}">
      <dgm:prSet phldrT="[Text]"/>
      <dgm:spPr/>
      <dgm:t>
        <a:bodyPr/>
        <a:lstStyle/>
        <a:p>
          <a:r>
            <a:rPr lang="en-GB" dirty="0" smtClean="0"/>
            <a:t>Virtual exhibitions</a:t>
          </a:r>
          <a:endParaRPr lang="en-GB" dirty="0"/>
        </a:p>
      </dgm:t>
    </dgm:pt>
    <dgm:pt modelId="{F02B7043-7488-4983-845A-E11D6CBABD45}" type="parTrans" cxnId="{1E306A54-D370-4143-8B32-DA4A258785FE}">
      <dgm:prSet/>
      <dgm:spPr/>
      <dgm:t>
        <a:bodyPr/>
        <a:lstStyle/>
        <a:p>
          <a:endParaRPr lang="en-GB"/>
        </a:p>
      </dgm:t>
    </dgm:pt>
    <dgm:pt modelId="{4F4E68CC-059D-4D04-B600-2140D8185EE1}" type="sibTrans" cxnId="{1E306A54-D370-4143-8B32-DA4A258785FE}">
      <dgm:prSet/>
      <dgm:spPr/>
      <dgm:t>
        <a:bodyPr/>
        <a:lstStyle/>
        <a:p>
          <a:endParaRPr lang="en-GB"/>
        </a:p>
      </dgm:t>
    </dgm:pt>
    <dgm:pt modelId="{8FA9C4F2-AFF4-4856-8109-C6B32DB958ED}" type="pres">
      <dgm:prSet presAssocID="{6D450D55-B32C-4977-8F35-1F229FD1859D}" presName="arrowDiagram" presStyleCnt="0">
        <dgm:presLayoutVars>
          <dgm:chMax val="5"/>
          <dgm:dir/>
          <dgm:resizeHandles val="exact"/>
        </dgm:presLayoutVars>
      </dgm:prSet>
      <dgm:spPr/>
      <dgm:t>
        <a:bodyPr/>
        <a:lstStyle/>
        <a:p>
          <a:endParaRPr lang="en-GB"/>
        </a:p>
      </dgm:t>
    </dgm:pt>
    <dgm:pt modelId="{647636FB-E9A6-4E61-A706-9D0ADF4A7992}" type="pres">
      <dgm:prSet presAssocID="{6D450D55-B32C-4977-8F35-1F229FD1859D}" presName="arrow" presStyleLbl="bgShp" presStyleIdx="0" presStyleCnt="1" custLinFactNeighborX="-4016"/>
      <dgm:spPr>
        <a:gradFill rotWithShape="0">
          <a:gsLst>
            <a:gs pos="0">
              <a:srgbClr val="33CCFF"/>
            </a:gs>
            <a:gs pos="50000">
              <a:schemeClr val="accent1">
                <a:tint val="44500"/>
                <a:satMod val="160000"/>
              </a:schemeClr>
            </a:gs>
            <a:gs pos="100000">
              <a:schemeClr val="accent1">
                <a:tint val="23500"/>
                <a:satMod val="160000"/>
              </a:schemeClr>
            </a:gs>
          </a:gsLst>
          <a:lin ang="5400000" scaled="0"/>
        </a:gradFill>
      </dgm:spPr>
    </dgm:pt>
    <dgm:pt modelId="{CC1D55EC-0F37-478E-9648-84DEAF7377BA}" type="pres">
      <dgm:prSet presAssocID="{6D450D55-B32C-4977-8F35-1F229FD1859D}" presName="arrowDiagram3" presStyleCnt="0"/>
      <dgm:spPr/>
    </dgm:pt>
    <dgm:pt modelId="{96A87FD9-F604-48F4-AFE5-4DA6B07CFD45}" type="pres">
      <dgm:prSet presAssocID="{C6E1B6E9-8741-4544-8488-638A74EB43B8}" presName="bullet3a" presStyleLbl="node1" presStyleIdx="0" presStyleCnt="3" custLinFactNeighborX="-39756" custLinFactNeighborY="-50203"/>
      <dgm:spPr/>
    </dgm:pt>
    <dgm:pt modelId="{EA0E9740-9E93-43AA-96FE-813FCF7D0CA5}" type="pres">
      <dgm:prSet presAssocID="{C6E1B6E9-8741-4544-8488-638A74EB43B8}" presName="textBox3a" presStyleLbl="revTx" presStyleIdx="0" presStyleCnt="3">
        <dgm:presLayoutVars>
          <dgm:bulletEnabled val="1"/>
        </dgm:presLayoutVars>
      </dgm:prSet>
      <dgm:spPr/>
      <dgm:t>
        <a:bodyPr/>
        <a:lstStyle/>
        <a:p>
          <a:endParaRPr lang="en-GB"/>
        </a:p>
      </dgm:t>
    </dgm:pt>
    <dgm:pt modelId="{C84B0F70-0EFF-4001-BC22-74EAD6E08F13}" type="pres">
      <dgm:prSet presAssocID="{EB70E178-CEB2-451D-8F31-A0235F57748D}" presName="bullet3b" presStyleLbl="node1" presStyleIdx="1" presStyleCnt="3"/>
      <dgm:spPr/>
    </dgm:pt>
    <dgm:pt modelId="{4307354C-8C7E-4B8B-B85D-006E99E14B6D}" type="pres">
      <dgm:prSet presAssocID="{EB70E178-CEB2-451D-8F31-A0235F57748D}" presName="textBox3b" presStyleLbl="revTx" presStyleIdx="1" presStyleCnt="3">
        <dgm:presLayoutVars>
          <dgm:bulletEnabled val="1"/>
        </dgm:presLayoutVars>
      </dgm:prSet>
      <dgm:spPr/>
      <dgm:t>
        <a:bodyPr/>
        <a:lstStyle/>
        <a:p>
          <a:endParaRPr lang="en-GB"/>
        </a:p>
      </dgm:t>
    </dgm:pt>
    <dgm:pt modelId="{C061EF7F-E34E-47B4-8A23-EF5422FBBDB4}" type="pres">
      <dgm:prSet presAssocID="{DF37C294-BDA9-40F8-9450-3661954890BD}" presName="bullet3c" presStyleLbl="node1" presStyleIdx="2" presStyleCnt="3"/>
      <dgm:spPr/>
    </dgm:pt>
    <dgm:pt modelId="{A4DB5B5C-64D6-424C-9D34-E33F12AA7953}" type="pres">
      <dgm:prSet presAssocID="{DF37C294-BDA9-40F8-9450-3661954890BD}" presName="textBox3c" presStyleLbl="revTx" presStyleIdx="2" presStyleCnt="3">
        <dgm:presLayoutVars>
          <dgm:bulletEnabled val="1"/>
        </dgm:presLayoutVars>
      </dgm:prSet>
      <dgm:spPr/>
      <dgm:t>
        <a:bodyPr/>
        <a:lstStyle/>
        <a:p>
          <a:endParaRPr lang="en-GB"/>
        </a:p>
      </dgm:t>
    </dgm:pt>
  </dgm:ptLst>
  <dgm:cxnLst>
    <dgm:cxn modelId="{0EB62F7B-8FED-4332-ABB6-6F70BE7E6A95}" srcId="{6D450D55-B32C-4977-8F35-1F229FD1859D}" destId="{EB70E178-CEB2-451D-8F31-A0235F57748D}" srcOrd="1" destOrd="0" parTransId="{FD7B8186-9186-478C-B8C3-4B2BF3C4AC5C}" sibTransId="{AA88A8E3-A640-4BD3-94F0-914C2FED1446}"/>
    <dgm:cxn modelId="{F08207F9-B028-49A9-A7F6-88D0C3779A3F}" type="presOf" srcId="{C6E1B6E9-8741-4544-8488-638A74EB43B8}" destId="{EA0E9740-9E93-43AA-96FE-813FCF7D0CA5}" srcOrd="0" destOrd="0" presId="urn:microsoft.com/office/officeart/2005/8/layout/arrow2"/>
    <dgm:cxn modelId="{5E0C36BE-6C6F-43D1-BBA1-D679E6FEBC5D}" type="presOf" srcId="{6D450D55-B32C-4977-8F35-1F229FD1859D}" destId="{8FA9C4F2-AFF4-4856-8109-C6B32DB958ED}" srcOrd="0" destOrd="0" presId="urn:microsoft.com/office/officeart/2005/8/layout/arrow2"/>
    <dgm:cxn modelId="{1E306A54-D370-4143-8B32-DA4A258785FE}" srcId="{6D450D55-B32C-4977-8F35-1F229FD1859D}" destId="{DF37C294-BDA9-40F8-9450-3661954890BD}" srcOrd="2" destOrd="0" parTransId="{F02B7043-7488-4983-845A-E11D6CBABD45}" sibTransId="{4F4E68CC-059D-4D04-B600-2140D8185EE1}"/>
    <dgm:cxn modelId="{61D734DF-B568-4559-9AAA-E27DEB549C7A}" srcId="{6D450D55-B32C-4977-8F35-1F229FD1859D}" destId="{C6E1B6E9-8741-4544-8488-638A74EB43B8}" srcOrd="0" destOrd="0" parTransId="{A1694208-C7DD-450C-B050-E6027E242EC0}" sibTransId="{5B298642-795D-458F-851D-F0A9632FF705}"/>
    <dgm:cxn modelId="{96491927-935C-4BA5-A4FE-92C2CBD3E677}" type="presOf" srcId="{DF37C294-BDA9-40F8-9450-3661954890BD}" destId="{A4DB5B5C-64D6-424C-9D34-E33F12AA7953}" srcOrd="0" destOrd="0" presId="urn:microsoft.com/office/officeart/2005/8/layout/arrow2"/>
    <dgm:cxn modelId="{FF9BF625-7F1B-4C1F-8382-6740F1CC6504}" type="presOf" srcId="{EB70E178-CEB2-451D-8F31-A0235F57748D}" destId="{4307354C-8C7E-4B8B-B85D-006E99E14B6D}" srcOrd="0" destOrd="0" presId="urn:microsoft.com/office/officeart/2005/8/layout/arrow2"/>
    <dgm:cxn modelId="{7E77AF48-12F8-4478-A26C-774A1E9C8638}" type="presParOf" srcId="{8FA9C4F2-AFF4-4856-8109-C6B32DB958ED}" destId="{647636FB-E9A6-4E61-A706-9D0ADF4A7992}" srcOrd="0" destOrd="0" presId="urn:microsoft.com/office/officeart/2005/8/layout/arrow2"/>
    <dgm:cxn modelId="{FBC49874-20D4-4610-843E-856DD94CBA27}" type="presParOf" srcId="{8FA9C4F2-AFF4-4856-8109-C6B32DB958ED}" destId="{CC1D55EC-0F37-478E-9648-84DEAF7377BA}" srcOrd="1" destOrd="0" presId="urn:microsoft.com/office/officeart/2005/8/layout/arrow2"/>
    <dgm:cxn modelId="{A2D6EAA0-3DDE-49B8-942D-81C8F0A55FF0}" type="presParOf" srcId="{CC1D55EC-0F37-478E-9648-84DEAF7377BA}" destId="{96A87FD9-F604-48F4-AFE5-4DA6B07CFD45}" srcOrd="0" destOrd="0" presId="urn:microsoft.com/office/officeart/2005/8/layout/arrow2"/>
    <dgm:cxn modelId="{8FF10DA2-36D5-4091-87DE-B82A3F3577C6}" type="presParOf" srcId="{CC1D55EC-0F37-478E-9648-84DEAF7377BA}" destId="{EA0E9740-9E93-43AA-96FE-813FCF7D0CA5}" srcOrd="1" destOrd="0" presId="urn:microsoft.com/office/officeart/2005/8/layout/arrow2"/>
    <dgm:cxn modelId="{F8EC37ED-A02C-4C09-A395-087085869EBD}" type="presParOf" srcId="{CC1D55EC-0F37-478E-9648-84DEAF7377BA}" destId="{C84B0F70-0EFF-4001-BC22-74EAD6E08F13}" srcOrd="2" destOrd="0" presId="urn:microsoft.com/office/officeart/2005/8/layout/arrow2"/>
    <dgm:cxn modelId="{A624E546-BCF7-4CA2-B5D3-1CCFC16D453B}" type="presParOf" srcId="{CC1D55EC-0F37-478E-9648-84DEAF7377BA}" destId="{4307354C-8C7E-4B8B-B85D-006E99E14B6D}" srcOrd="3" destOrd="0" presId="urn:microsoft.com/office/officeart/2005/8/layout/arrow2"/>
    <dgm:cxn modelId="{C0D3FDBB-2810-4F62-9180-37A2BFF791BD}" type="presParOf" srcId="{CC1D55EC-0F37-478E-9648-84DEAF7377BA}" destId="{C061EF7F-E34E-47B4-8A23-EF5422FBBDB4}" srcOrd="4" destOrd="0" presId="urn:microsoft.com/office/officeart/2005/8/layout/arrow2"/>
    <dgm:cxn modelId="{A2940E8B-CE7A-46C8-8DB7-A89A7DB0EFD7}" type="presParOf" srcId="{CC1D55EC-0F37-478E-9648-84DEAF7377BA}" destId="{A4DB5B5C-64D6-424C-9D34-E33F12AA7953}" srcOrd="5" destOrd="0" presId="urn:microsoft.com/office/officeart/2005/8/layout/arrow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9E4381-FC89-4263-ABD9-B58A43988486}" type="doc">
      <dgm:prSet loTypeId="urn:microsoft.com/office/officeart/2005/8/layout/radial2" loCatId="relationship" qsTypeId="urn:microsoft.com/office/officeart/2005/8/quickstyle/3d9" qsCatId="3D" csTypeId="urn:microsoft.com/office/officeart/2005/8/colors/accent1_2" csCatId="accent1" phldr="1"/>
      <dgm:spPr/>
      <dgm:t>
        <a:bodyPr/>
        <a:lstStyle/>
        <a:p>
          <a:endParaRPr lang="en-GB"/>
        </a:p>
      </dgm:t>
    </dgm:pt>
    <dgm:pt modelId="{3062F38C-32F4-4D8F-A63E-4EE76621FC7D}">
      <dgm:prSet phldrT="[Text]" custT="1"/>
      <dgm:spPr>
        <a:solidFill>
          <a:srgbClr val="DC4CCB"/>
        </a:solidFill>
      </dgm:spPr>
      <dgm:t>
        <a:bodyPr/>
        <a:lstStyle/>
        <a:p>
          <a:r>
            <a:rPr lang="en-GB" sz="1700" baseline="0" dirty="0" smtClean="0"/>
            <a:t>Text 3,459,175</a:t>
          </a:r>
          <a:endParaRPr lang="en-GB" sz="1700" baseline="0" dirty="0"/>
        </a:p>
      </dgm:t>
    </dgm:pt>
    <dgm:pt modelId="{22818D29-29E7-4505-98F7-4D5D96D85583}" type="parTrans" cxnId="{FB736B9A-C7D2-4B2E-A0FF-16D59ED3171D}">
      <dgm:prSet/>
      <dgm:spPr/>
      <dgm:t>
        <a:bodyPr/>
        <a:lstStyle/>
        <a:p>
          <a:endParaRPr lang="en-GB"/>
        </a:p>
      </dgm:t>
    </dgm:pt>
    <dgm:pt modelId="{CECB2753-6DA4-45FF-B383-E32AA2F97D48}" type="sibTrans" cxnId="{FB736B9A-C7D2-4B2E-A0FF-16D59ED3171D}">
      <dgm:prSet/>
      <dgm:spPr/>
      <dgm:t>
        <a:bodyPr/>
        <a:lstStyle/>
        <a:p>
          <a:endParaRPr lang="en-GB"/>
        </a:p>
      </dgm:t>
    </dgm:pt>
    <dgm:pt modelId="{259111F4-9FB1-493F-8C32-DA409167B28F}">
      <dgm:prSet phldrT="[Text]" custT="1"/>
      <dgm:spPr/>
      <dgm:t>
        <a:bodyPr/>
        <a:lstStyle/>
        <a:p>
          <a:r>
            <a:rPr lang="en-GB" sz="1800" dirty="0" smtClean="0"/>
            <a:t>books / incunabula</a:t>
          </a:r>
          <a:endParaRPr lang="en-GB" sz="1800" dirty="0"/>
        </a:p>
      </dgm:t>
    </dgm:pt>
    <dgm:pt modelId="{14768771-1F9D-4C1A-8BFE-FB34A3EBDA0F}" type="parTrans" cxnId="{9C8AB128-E26E-465B-9C44-07ACC5264E6D}">
      <dgm:prSet/>
      <dgm:spPr/>
      <dgm:t>
        <a:bodyPr/>
        <a:lstStyle/>
        <a:p>
          <a:endParaRPr lang="en-GB"/>
        </a:p>
      </dgm:t>
    </dgm:pt>
    <dgm:pt modelId="{8A99450D-0CFC-4635-8246-F9C9C0C93253}" type="sibTrans" cxnId="{9C8AB128-E26E-465B-9C44-07ACC5264E6D}">
      <dgm:prSet/>
      <dgm:spPr/>
      <dgm:t>
        <a:bodyPr/>
        <a:lstStyle/>
        <a:p>
          <a:endParaRPr lang="en-GB"/>
        </a:p>
      </dgm:t>
    </dgm:pt>
    <dgm:pt modelId="{14FF9FE3-DBD6-4D99-B499-63A988636C03}">
      <dgm:prSet phldrT="[Text]" custT="1"/>
      <dgm:spPr>
        <a:solidFill>
          <a:srgbClr val="DCCB4C"/>
        </a:solidFill>
      </dgm:spPr>
      <dgm:t>
        <a:bodyPr/>
        <a:lstStyle/>
        <a:p>
          <a:r>
            <a:rPr lang="en-GB" sz="1800" dirty="0" smtClean="0"/>
            <a:t>Videos 2,022</a:t>
          </a:r>
          <a:endParaRPr lang="en-GB" sz="1800" dirty="0"/>
        </a:p>
      </dgm:t>
    </dgm:pt>
    <dgm:pt modelId="{C0729037-D11B-42E7-86A5-1BBAC690241D}" type="parTrans" cxnId="{0817CCB7-5A29-44CC-B754-FA56C1B324A3}">
      <dgm:prSet/>
      <dgm:spPr/>
      <dgm:t>
        <a:bodyPr/>
        <a:lstStyle/>
        <a:p>
          <a:endParaRPr lang="en-GB"/>
        </a:p>
      </dgm:t>
    </dgm:pt>
    <dgm:pt modelId="{1B0D92B4-A226-43D5-99D2-A9F8A26CFEC8}" type="sibTrans" cxnId="{0817CCB7-5A29-44CC-B754-FA56C1B324A3}">
      <dgm:prSet/>
      <dgm:spPr/>
      <dgm:t>
        <a:bodyPr/>
        <a:lstStyle/>
        <a:p>
          <a:endParaRPr lang="en-GB"/>
        </a:p>
      </dgm:t>
    </dgm:pt>
    <dgm:pt modelId="{374768D8-91B8-48E0-B0F3-18F290C6AECE}">
      <dgm:prSet phldrT="[Text]" custT="1"/>
      <dgm:spPr/>
      <dgm:t>
        <a:bodyPr/>
        <a:lstStyle/>
        <a:p>
          <a:r>
            <a:rPr lang="en-GB" sz="1800" dirty="0" smtClean="0"/>
            <a:t>videos</a:t>
          </a:r>
          <a:endParaRPr lang="en-GB" sz="4000" dirty="0"/>
        </a:p>
      </dgm:t>
    </dgm:pt>
    <dgm:pt modelId="{E53A10D3-0133-462D-BC21-CD0C48A4CEC5}" type="parTrans" cxnId="{71D4D2EF-509E-474A-AF48-DECE7D9EC7CD}">
      <dgm:prSet/>
      <dgm:spPr/>
      <dgm:t>
        <a:bodyPr/>
        <a:lstStyle/>
        <a:p>
          <a:endParaRPr lang="en-GB"/>
        </a:p>
      </dgm:t>
    </dgm:pt>
    <dgm:pt modelId="{C9B05475-5960-4AB9-96E9-A2FE70B1FF0A}" type="sibTrans" cxnId="{71D4D2EF-509E-474A-AF48-DECE7D9EC7CD}">
      <dgm:prSet/>
      <dgm:spPr/>
      <dgm:t>
        <a:bodyPr/>
        <a:lstStyle/>
        <a:p>
          <a:endParaRPr lang="en-GB"/>
        </a:p>
      </dgm:t>
    </dgm:pt>
    <dgm:pt modelId="{BC4FF910-E2ED-4058-9234-61E06ECDE149}">
      <dgm:prSet phldrT="[Text]" custT="1"/>
      <dgm:spPr>
        <a:solidFill>
          <a:srgbClr val="894ADE"/>
        </a:solidFill>
      </dgm:spPr>
      <dgm:t>
        <a:bodyPr/>
        <a:lstStyle/>
        <a:p>
          <a:r>
            <a:rPr lang="en-GB" sz="1700" baseline="0" dirty="0" smtClean="0"/>
            <a:t>Sound 18,271</a:t>
          </a:r>
          <a:endParaRPr lang="en-GB" sz="1700" baseline="0" dirty="0"/>
        </a:p>
      </dgm:t>
    </dgm:pt>
    <dgm:pt modelId="{47DE2988-C517-4F49-BC90-E57C77A52E6C}" type="parTrans" cxnId="{5387B828-D41C-4144-AC5B-E7EF6672CC2E}">
      <dgm:prSet/>
      <dgm:spPr/>
      <dgm:t>
        <a:bodyPr/>
        <a:lstStyle/>
        <a:p>
          <a:endParaRPr lang="en-GB"/>
        </a:p>
      </dgm:t>
    </dgm:pt>
    <dgm:pt modelId="{73A77556-DA9A-4AB3-8573-048F61A7D249}" type="sibTrans" cxnId="{5387B828-D41C-4144-AC5B-E7EF6672CC2E}">
      <dgm:prSet/>
      <dgm:spPr/>
      <dgm:t>
        <a:bodyPr/>
        <a:lstStyle/>
        <a:p>
          <a:endParaRPr lang="en-GB"/>
        </a:p>
      </dgm:t>
    </dgm:pt>
    <dgm:pt modelId="{0E1BF963-F7FF-4FF6-A029-97E93A4724D0}">
      <dgm:prSet phldrT="[Text]" custT="1"/>
      <dgm:spPr/>
      <dgm:t>
        <a:bodyPr/>
        <a:lstStyle/>
        <a:p>
          <a:pPr algn="ctr"/>
          <a:r>
            <a:rPr lang="en-GB" sz="1800" dirty="0" smtClean="0"/>
            <a:t>music recordings</a:t>
          </a:r>
          <a:endParaRPr lang="en-GB" sz="1800" dirty="0"/>
        </a:p>
      </dgm:t>
    </dgm:pt>
    <dgm:pt modelId="{2DA3D179-662A-4DDD-BFA5-1BA4CEF2CB8F}" type="parTrans" cxnId="{9F839273-D58F-416E-AD31-2A4E89FA3CBE}">
      <dgm:prSet/>
      <dgm:spPr/>
      <dgm:t>
        <a:bodyPr/>
        <a:lstStyle/>
        <a:p>
          <a:endParaRPr lang="en-GB"/>
        </a:p>
      </dgm:t>
    </dgm:pt>
    <dgm:pt modelId="{1B762249-55EA-4491-83F6-5CFD83F82A0F}" type="sibTrans" cxnId="{9F839273-D58F-416E-AD31-2A4E89FA3CBE}">
      <dgm:prSet/>
      <dgm:spPr/>
      <dgm:t>
        <a:bodyPr/>
        <a:lstStyle/>
        <a:p>
          <a:endParaRPr lang="en-GB"/>
        </a:p>
      </dgm:t>
    </dgm:pt>
    <dgm:pt modelId="{EB7DEDC4-72A3-4359-9BD0-DFB525431F4E}">
      <dgm:prSet phldrT="[Text]" custT="1"/>
      <dgm:spPr/>
      <dgm:t>
        <a:bodyPr/>
        <a:lstStyle/>
        <a:p>
          <a:r>
            <a:rPr lang="en-GB" sz="1800" dirty="0" smtClean="0"/>
            <a:t>manuscripts</a:t>
          </a:r>
          <a:endParaRPr lang="en-GB" sz="1800" dirty="0"/>
        </a:p>
      </dgm:t>
    </dgm:pt>
    <dgm:pt modelId="{C8737CAE-680F-4287-85B5-B2E66B3DD91E}" type="parTrans" cxnId="{A629800A-1C17-4B00-B983-A60A22432178}">
      <dgm:prSet/>
      <dgm:spPr/>
      <dgm:t>
        <a:bodyPr/>
        <a:lstStyle/>
        <a:p>
          <a:endParaRPr lang="en-GB"/>
        </a:p>
      </dgm:t>
    </dgm:pt>
    <dgm:pt modelId="{BA040739-84EA-42F8-A29F-E90238F75275}" type="sibTrans" cxnId="{A629800A-1C17-4B00-B983-A60A22432178}">
      <dgm:prSet/>
      <dgm:spPr/>
      <dgm:t>
        <a:bodyPr/>
        <a:lstStyle/>
        <a:p>
          <a:endParaRPr lang="en-GB"/>
        </a:p>
      </dgm:t>
    </dgm:pt>
    <dgm:pt modelId="{86431338-7579-4790-BF2F-D1952CC8DD23}">
      <dgm:prSet phldrT="[Text]" custT="1"/>
      <dgm:spPr/>
      <dgm:t>
        <a:bodyPr/>
        <a:lstStyle/>
        <a:p>
          <a:r>
            <a:rPr lang="en-GB" sz="1800" dirty="0" smtClean="0"/>
            <a:t>archives</a:t>
          </a:r>
          <a:endParaRPr lang="en-GB" sz="1800" dirty="0"/>
        </a:p>
      </dgm:t>
    </dgm:pt>
    <dgm:pt modelId="{4B354DD9-71F2-4BE0-B998-16EAE4F4E749}" type="parTrans" cxnId="{DFE4C583-25C5-43F1-ACC1-6C365D763A4E}">
      <dgm:prSet/>
      <dgm:spPr/>
      <dgm:t>
        <a:bodyPr/>
        <a:lstStyle/>
        <a:p>
          <a:endParaRPr lang="en-GB"/>
        </a:p>
      </dgm:t>
    </dgm:pt>
    <dgm:pt modelId="{B7E548B2-A66C-452D-A9EA-65A9A4AA159B}" type="sibTrans" cxnId="{DFE4C583-25C5-43F1-ACC1-6C365D763A4E}">
      <dgm:prSet/>
      <dgm:spPr/>
      <dgm:t>
        <a:bodyPr/>
        <a:lstStyle/>
        <a:p>
          <a:endParaRPr lang="en-GB"/>
        </a:p>
      </dgm:t>
    </dgm:pt>
    <dgm:pt modelId="{07DB1CF3-2439-4692-81D4-42FD46D5E02F}">
      <dgm:prSet phldrT="[Text]" custT="1"/>
      <dgm:spPr/>
      <dgm:t>
        <a:bodyPr/>
        <a:lstStyle/>
        <a:p>
          <a:r>
            <a:rPr lang="en-GB" sz="1800" dirty="0" smtClean="0"/>
            <a:t>newspapers / periodicals</a:t>
          </a:r>
          <a:endParaRPr lang="en-GB" sz="1800" dirty="0"/>
        </a:p>
      </dgm:t>
    </dgm:pt>
    <dgm:pt modelId="{478F9CA3-5F49-4D33-9F03-A34A4E3C19D8}" type="parTrans" cxnId="{9510969D-7869-43C0-B398-AAEED1FD2E60}">
      <dgm:prSet/>
      <dgm:spPr/>
      <dgm:t>
        <a:bodyPr/>
        <a:lstStyle/>
        <a:p>
          <a:endParaRPr lang="en-GB"/>
        </a:p>
      </dgm:t>
    </dgm:pt>
    <dgm:pt modelId="{7FC67F4E-5C97-4486-A2C7-9BAF69241313}" type="sibTrans" cxnId="{9510969D-7869-43C0-B398-AAEED1FD2E60}">
      <dgm:prSet/>
      <dgm:spPr/>
      <dgm:t>
        <a:bodyPr/>
        <a:lstStyle/>
        <a:p>
          <a:endParaRPr lang="en-GB"/>
        </a:p>
      </dgm:t>
    </dgm:pt>
    <dgm:pt modelId="{046EB580-50C9-4AB2-93DC-73178AFBEBE2}">
      <dgm:prSet phldrT="[Text]" custT="1"/>
      <dgm:spPr/>
      <dgm:t>
        <a:bodyPr/>
        <a:lstStyle/>
        <a:p>
          <a:pPr algn="ctr"/>
          <a:r>
            <a:rPr lang="en-GB" sz="1800" dirty="0" smtClean="0"/>
            <a:t>oral history</a:t>
          </a:r>
          <a:endParaRPr lang="en-GB" sz="1800" dirty="0"/>
        </a:p>
      </dgm:t>
    </dgm:pt>
    <dgm:pt modelId="{7F14B401-6A90-492B-9A55-6F9E7D2F8542}" type="parTrans" cxnId="{1F756B15-B8FF-404C-B68B-C49A041EFBF3}">
      <dgm:prSet/>
      <dgm:spPr/>
      <dgm:t>
        <a:bodyPr/>
        <a:lstStyle/>
        <a:p>
          <a:endParaRPr lang="en-GB"/>
        </a:p>
      </dgm:t>
    </dgm:pt>
    <dgm:pt modelId="{8F62DD8F-D298-459B-A9ED-3C54A088378E}" type="sibTrans" cxnId="{1F756B15-B8FF-404C-B68B-C49A041EFBF3}">
      <dgm:prSet/>
      <dgm:spPr/>
      <dgm:t>
        <a:bodyPr/>
        <a:lstStyle/>
        <a:p>
          <a:endParaRPr lang="en-GB"/>
        </a:p>
      </dgm:t>
    </dgm:pt>
    <dgm:pt modelId="{18F54A08-007E-4020-9AC1-5C009F9DCE7D}">
      <dgm:prSet phldrT="[Text]" custT="1"/>
      <dgm:spPr/>
      <dgm:t>
        <a:bodyPr/>
        <a:lstStyle/>
        <a:p>
          <a:r>
            <a:rPr lang="en-GB" sz="1800" baseline="0" dirty="0" smtClean="0"/>
            <a:t>Images 31,580</a:t>
          </a:r>
          <a:endParaRPr lang="en-GB" sz="1800" baseline="0" dirty="0"/>
        </a:p>
      </dgm:t>
    </dgm:pt>
    <dgm:pt modelId="{F6B5D773-F33E-4556-8E0C-F9CABA909381}" type="parTrans" cxnId="{7C68CC3D-83C3-4CD9-A77B-90FB2EAF1214}">
      <dgm:prSet/>
      <dgm:spPr/>
      <dgm:t>
        <a:bodyPr/>
        <a:lstStyle/>
        <a:p>
          <a:endParaRPr lang="en-GB"/>
        </a:p>
      </dgm:t>
    </dgm:pt>
    <dgm:pt modelId="{FE1DAE02-8DC6-4A8E-BE4E-8215D2D24DCF}" type="sibTrans" cxnId="{7C68CC3D-83C3-4CD9-A77B-90FB2EAF1214}">
      <dgm:prSet/>
      <dgm:spPr/>
      <dgm:t>
        <a:bodyPr/>
        <a:lstStyle/>
        <a:p>
          <a:endParaRPr lang="en-GB"/>
        </a:p>
      </dgm:t>
    </dgm:pt>
    <dgm:pt modelId="{8E99388A-447A-467E-BF69-5B677254CE81}">
      <dgm:prSet phldrT="[Text]" custT="1"/>
      <dgm:spPr/>
      <dgm:t>
        <a:bodyPr/>
        <a:lstStyle/>
        <a:p>
          <a:r>
            <a:rPr lang="en-GB" sz="1800" dirty="0" smtClean="0"/>
            <a:t>photographs</a:t>
          </a:r>
          <a:endParaRPr lang="en-GB" sz="1800" dirty="0"/>
        </a:p>
      </dgm:t>
    </dgm:pt>
    <dgm:pt modelId="{0379238C-958D-4D48-92B9-18D8B45D28BE}" type="parTrans" cxnId="{76CDF0B7-C466-4FD8-966C-F83C35B5CDE9}">
      <dgm:prSet/>
      <dgm:spPr/>
      <dgm:t>
        <a:bodyPr/>
        <a:lstStyle/>
        <a:p>
          <a:endParaRPr lang="en-GB"/>
        </a:p>
      </dgm:t>
    </dgm:pt>
    <dgm:pt modelId="{C93E5C27-27CD-4565-ABC0-784815D711EA}" type="sibTrans" cxnId="{76CDF0B7-C466-4FD8-966C-F83C35B5CDE9}">
      <dgm:prSet/>
      <dgm:spPr/>
      <dgm:t>
        <a:bodyPr/>
        <a:lstStyle/>
        <a:p>
          <a:endParaRPr lang="en-GB"/>
        </a:p>
      </dgm:t>
    </dgm:pt>
    <dgm:pt modelId="{2422636A-E59D-413F-ABD7-C7C1785D1224}">
      <dgm:prSet phldrT="[Text]" custT="1"/>
      <dgm:spPr/>
      <dgm:t>
        <a:bodyPr/>
        <a:lstStyle/>
        <a:p>
          <a:r>
            <a:rPr lang="en-GB" sz="1800" dirty="0" smtClean="0"/>
            <a:t>postcards</a:t>
          </a:r>
          <a:endParaRPr lang="en-GB" sz="1800" dirty="0"/>
        </a:p>
      </dgm:t>
    </dgm:pt>
    <dgm:pt modelId="{260ADA22-03AD-4252-AC7E-E994C6407B82}" type="parTrans" cxnId="{8E0EFF6B-CB10-452C-BAEB-C6576AC20CB3}">
      <dgm:prSet/>
      <dgm:spPr/>
      <dgm:t>
        <a:bodyPr/>
        <a:lstStyle/>
        <a:p>
          <a:endParaRPr lang="en-GB"/>
        </a:p>
      </dgm:t>
    </dgm:pt>
    <dgm:pt modelId="{08BDA7A4-9E9A-499C-9693-59168AECDBB1}" type="sibTrans" cxnId="{8E0EFF6B-CB10-452C-BAEB-C6576AC20CB3}">
      <dgm:prSet/>
      <dgm:spPr/>
      <dgm:t>
        <a:bodyPr/>
        <a:lstStyle/>
        <a:p>
          <a:endParaRPr lang="en-GB"/>
        </a:p>
      </dgm:t>
    </dgm:pt>
    <dgm:pt modelId="{91ACD248-87BA-488C-B224-E82C5E31ACF8}">
      <dgm:prSet phldrT="[Text]" custT="1"/>
      <dgm:spPr/>
      <dgm:t>
        <a:bodyPr/>
        <a:lstStyle/>
        <a:p>
          <a:r>
            <a:rPr lang="en-GB" sz="1800" dirty="0" smtClean="0"/>
            <a:t>other</a:t>
          </a:r>
          <a:endParaRPr lang="en-GB" sz="1800" dirty="0"/>
        </a:p>
      </dgm:t>
    </dgm:pt>
    <dgm:pt modelId="{844B9583-BFFD-4E8F-9D4F-4AB3C7A0C0E3}" type="parTrans" cxnId="{7620E2C8-6B33-4FAB-BA40-CF8FDD3F8CEC}">
      <dgm:prSet/>
      <dgm:spPr/>
      <dgm:t>
        <a:bodyPr/>
        <a:lstStyle/>
        <a:p>
          <a:endParaRPr lang="en-GB"/>
        </a:p>
      </dgm:t>
    </dgm:pt>
    <dgm:pt modelId="{C634EF0D-A76A-4E64-93BB-73B99E9685E5}" type="sibTrans" cxnId="{7620E2C8-6B33-4FAB-BA40-CF8FDD3F8CEC}">
      <dgm:prSet/>
      <dgm:spPr/>
      <dgm:t>
        <a:bodyPr/>
        <a:lstStyle/>
        <a:p>
          <a:endParaRPr lang="en-GB"/>
        </a:p>
      </dgm:t>
    </dgm:pt>
    <dgm:pt modelId="{E42B82E1-1016-43F4-9378-7199024AE0FB}" type="pres">
      <dgm:prSet presAssocID="{749E4381-FC89-4263-ABD9-B58A43988486}" presName="composite" presStyleCnt="0">
        <dgm:presLayoutVars>
          <dgm:chMax val="5"/>
          <dgm:dir/>
          <dgm:animLvl val="ctr"/>
          <dgm:resizeHandles val="exact"/>
        </dgm:presLayoutVars>
      </dgm:prSet>
      <dgm:spPr/>
      <dgm:t>
        <a:bodyPr/>
        <a:lstStyle/>
        <a:p>
          <a:endParaRPr lang="en-GB"/>
        </a:p>
      </dgm:t>
    </dgm:pt>
    <dgm:pt modelId="{D8F73375-A5F0-404A-9631-FF72AA328125}" type="pres">
      <dgm:prSet presAssocID="{749E4381-FC89-4263-ABD9-B58A43988486}" presName="cycle" presStyleCnt="0"/>
      <dgm:spPr/>
    </dgm:pt>
    <dgm:pt modelId="{57571B15-1382-4515-A1FB-FB4BB495493E}" type="pres">
      <dgm:prSet presAssocID="{749E4381-FC89-4263-ABD9-B58A43988486}" presName="centerShape" presStyleCnt="0"/>
      <dgm:spPr/>
    </dgm:pt>
    <dgm:pt modelId="{A7D4C5A0-0BC4-49AB-A5B8-166B4700EC91}" type="pres">
      <dgm:prSet presAssocID="{749E4381-FC89-4263-ABD9-B58A43988486}" presName="connSite" presStyleLbl="node1" presStyleIdx="0" presStyleCnt="5"/>
      <dgm:spPr/>
    </dgm:pt>
    <dgm:pt modelId="{2F6D3270-2B2B-4339-B01B-6B5CCE7E46D9}" type="pres">
      <dgm:prSet presAssocID="{749E4381-FC89-4263-ABD9-B58A43988486}" presName="visible" presStyleLbl="node1" presStyleIdx="0" presStyleCnt="5"/>
      <dgm:spPr>
        <a:solidFill>
          <a:srgbClr val="4FCCD9"/>
        </a:solidFill>
      </dgm:spPr>
    </dgm:pt>
    <dgm:pt modelId="{637DD1D0-FD0E-468B-8612-427AD529D811}" type="pres">
      <dgm:prSet presAssocID="{22818D29-29E7-4505-98F7-4D5D96D85583}" presName="Name25" presStyleLbl="parChTrans1D1" presStyleIdx="0" presStyleCnt="4"/>
      <dgm:spPr/>
      <dgm:t>
        <a:bodyPr/>
        <a:lstStyle/>
        <a:p>
          <a:endParaRPr lang="en-GB"/>
        </a:p>
      </dgm:t>
    </dgm:pt>
    <dgm:pt modelId="{26B2AB65-FB5F-44FE-AC67-678E83623F34}" type="pres">
      <dgm:prSet presAssocID="{3062F38C-32F4-4D8F-A63E-4EE76621FC7D}" presName="node" presStyleCnt="0"/>
      <dgm:spPr/>
    </dgm:pt>
    <dgm:pt modelId="{47DF3097-14FB-4BFF-93AE-AAA481E24E21}" type="pres">
      <dgm:prSet presAssocID="{3062F38C-32F4-4D8F-A63E-4EE76621FC7D}" presName="parentNode" presStyleLbl="node1" presStyleIdx="1" presStyleCnt="5">
        <dgm:presLayoutVars>
          <dgm:chMax val="1"/>
          <dgm:bulletEnabled val="1"/>
        </dgm:presLayoutVars>
      </dgm:prSet>
      <dgm:spPr/>
      <dgm:t>
        <a:bodyPr/>
        <a:lstStyle/>
        <a:p>
          <a:endParaRPr lang="en-GB"/>
        </a:p>
      </dgm:t>
    </dgm:pt>
    <dgm:pt modelId="{E26B5C1C-4D0D-41BF-A16F-67D5C85E82DC}" type="pres">
      <dgm:prSet presAssocID="{3062F38C-32F4-4D8F-A63E-4EE76621FC7D}" presName="childNode" presStyleLbl="revTx" presStyleIdx="0" presStyleCnt="4">
        <dgm:presLayoutVars>
          <dgm:bulletEnabled val="1"/>
        </dgm:presLayoutVars>
      </dgm:prSet>
      <dgm:spPr/>
      <dgm:t>
        <a:bodyPr/>
        <a:lstStyle/>
        <a:p>
          <a:endParaRPr lang="en-GB"/>
        </a:p>
      </dgm:t>
    </dgm:pt>
    <dgm:pt modelId="{5859992E-87A0-4154-BF66-3F874BC70422}" type="pres">
      <dgm:prSet presAssocID="{C0729037-D11B-42E7-86A5-1BBAC690241D}" presName="Name25" presStyleLbl="parChTrans1D1" presStyleIdx="1" presStyleCnt="4"/>
      <dgm:spPr/>
      <dgm:t>
        <a:bodyPr/>
        <a:lstStyle/>
        <a:p>
          <a:endParaRPr lang="en-GB"/>
        </a:p>
      </dgm:t>
    </dgm:pt>
    <dgm:pt modelId="{EB027902-642B-4C93-B988-E973FBC43870}" type="pres">
      <dgm:prSet presAssocID="{14FF9FE3-DBD6-4D99-B499-63A988636C03}" presName="node" presStyleCnt="0"/>
      <dgm:spPr/>
    </dgm:pt>
    <dgm:pt modelId="{CDEBDBFD-272D-466E-B970-9BE01FDD21B9}" type="pres">
      <dgm:prSet presAssocID="{14FF9FE3-DBD6-4D99-B499-63A988636C03}" presName="parentNode" presStyleLbl="node1" presStyleIdx="2" presStyleCnt="5">
        <dgm:presLayoutVars>
          <dgm:chMax val="1"/>
          <dgm:bulletEnabled val="1"/>
        </dgm:presLayoutVars>
      </dgm:prSet>
      <dgm:spPr/>
      <dgm:t>
        <a:bodyPr/>
        <a:lstStyle/>
        <a:p>
          <a:endParaRPr lang="en-GB"/>
        </a:p>
      </dgm:t>
    </dgm:pt>
    <dgm:pt modelId="{A1CA717D-B578-479C-9CCA-1B65501292DA}" type="pres">
      <dgm:prSet presAssocID="{14FF9FE3-DBD6-4D99-B499-63A988636C03}" presName="childNode" presStyleLbl="revTx" presStyleIdx="1" presStyleCnt="4">
        <dgm:presLayoutVars>
          <dgm:bulletEnabled val="1"/>
        </dgm:presLayoutVars>
      </dgm:prSet>
      <dgm:spPr/>
      <dgm:t>
        <a:bodyPr/>
        <a:lstStyle/>
        <a:p>
          <a:endParaRPr lang="en-GB"/>
        </a:p>
      </dgm:t>
    </dgm:pt>
    <dgm:pt modelId="{CC7D3FBA-E67E-401C-BB9B-774E82CFD55A}" type="pres">
      <dgm:prSet presAssocID="{F6B5D773-F33E-4556-8E0C-F9CABA909381}" presName="Name25" presStyleLbl="parChTrans1D1" presStyleIdx="2" presStyleCnt="4"/>
      <dgm:spPr/>
      <dgm:t>
        <a:bodyPr/>
        <a:lstStyle/>
        <a:p>
          <a:endParaRPr lang="en-GB"/>
        </a:p>
      </dgm:t>
    </dgm:pt>
    <dgm:pt modelId="{701D9575-E001-4D30-9D96-F4421F235EEB}" type="pres">
      <dgm:prSet presAssocID="{18F54A08-007E-4020-9AC1-5C009F9DCE7D}" presName="node" presStyleCnt="0"/>
      <dgm:spPr/>
    </dgm:pt>
    <dgm:pt modelId="{AF770D42-894E-4681-82D6-67333F325B4C}" type="pres">
      <dgm:prSet presAssocID="{18F54A08-007E-4020-9AC1-5C009F9DCE7D}" presName="parentNode" presStyleLbl="node1" presStyleIdx="3" presStyleCnt="5">
        <dgm:presLayoutVars>
          <dgm:chMax val="1"/>
          <dgm:bulletEnabled val="1"/>
        </dgm:presLayoutVars>
      </dgm:prSet>
      <dgm:spPr/>
      <dgm:t>
        <a:bodyPr/>
        <a:lstStyle/>
        <a:p>
          <a:endParaRPr lang="en-GB"/>
        </a:p>
      </dgm:t>
    </dgm:pt>
    <dgm:pt modelId="{A0E3117E-D010-4BA2-A16A-471CD4657BA1}" type="pres">
      <dgm:prSet presAssocID="{18F54A08-007E-4020-9AC1-5C009F9DCE7D}" presName="childNode" presStyleLbl="revTx" presStyleIdx="2" presStyleCnt="4">
        <dgm:presLayoutVars>
          <dgm:bulletEnabled val="1"/>
        </dgm:presLayoutVars>
      </dgm:prSet>
      <dgm:spPr/>
      <dgm:t>
        <a:bodyPr/>
        <a:lstStyle/>
        <a:p>
          <a:endParaRPr lang="en-GB"/>
        </a:p>
      </dgm:t>
    </dgm:pt>
    <dgm:pt modelId="{958AC9EA-EF89-4727-9C64-0A8CF2931B94}" type="pres">
      <dgm:prSet presAssocID="{47DE2988-C517-4F49-BC90-E57C77A52E6C}" presName="Name25" presStyleLbl="parChTrans1D1" presStyleIdx="3" presStyleCnt="4"/>
      <dgm:spPr/>
      <dgm:t>
        <a:bodyPr/>
        <a:lstStyle/>
        <a:p>
          <a:endParaRPr lang="en-GB"/>
        </a:p>
      </dgm:t>
    </dgm:pt>
    <dgm:pt modelId="{90A0EEFE-E3AB-48F0-9FFD-3EF61193332E}" type="pres">
      <dgm:prSet presAssocID="{BC4FF910-E2ED-4058-9234-61E06ECDE149}" presName="node" presStyleCnt="0"/>
      <dgm:spPr/>
    </dgm:pt>
    <dgm:pt modelId="{F4749640-BFD4-41E6-BAAC-C6AEE38DE156}" type="pres">
      <dgm:prSet presAssocID="{BC4FF910-E2ED-4058-9234-61E06ECDE149}" presName="parentNode" presStyleLbl="node1" presStyleIdx="4" presStyleCnt="5">
        <dgm:presLayoutVars>
          <dgm:chMax val="1"/>
          <dgm:bulletEnabled val="1"/>
        </dgm:presLayoutVars>
      </dgm:prSet>
      <dgm:spPr/>
      <dgm:t>
        <a:bodyPr/>
        <a:lstStyle/>
        <a:p>
          <a:endParaRPr lang="en-GB"/>
        </a:p>
      </dgm:t>
    </dgm:pt>
    <dgm:pt modelId="{D1A96832-E284-4D55-946B-EC865205A9AC}" type="pres">
      <dgm:prSet presAssocID="{BC4FF910-E2ED-4058-9234-61E06ECDE149}" presName="childNode" presStyleLbl="revTx" presStyleIdx="3" presStyleCnt="4">
        <dgm:presLayoutVars>
          <dgm:bulletEnabled val="1"/>
        </dgm:presLayoutVars>
      </dgm:prSet>
      <dgm:spPr/>
      <dgm:t>
        <a:bodyPr/>
        <a:lstStyle/>
        <a:p>
          <a:endParaRPr lang="en-GB"/>
        </a:p>
      </dgm:t>
    </dgm:pt>
  </dgm:ptLst>
  <dgm:cxnLst>
    <dgm:cxn modelId="{A629800A-1C17-4B00-B983-A60A22432178}" srcId="{3062F38C-32F4-4D8F-A63E-4EE76621FC7D}" destId="{EB7DEDC4-72A3-4359-9BD0-DFB525431F4E}" srcOrd="1" destOrd="0" parTransId="{C8737CAE-680F-4287-85B5-B2E66B3DD91E}" sibTransId="{BA040739-84EA-42F8-A29F-E90238F75275}"/>
    <dgm:cxn modelId="{DFE4C583-25C5-43F1-ACC1-6C365D763A4E}" srcId="{3062F38C-32F4-4D8F-A63E-4EE76621FC7D}" destId="{86431338-7579-4790-BF2F-D1952CC8DD23}" srcOrd="2" destOrd="0" parTransId="{4B354DD9-71F2-4BE0-B998-16EAE4F4E749}" sibTransId="{B7E548B2-A66C-452D-A9EA-65A9A4AA159B}"/>
    <dgm:cxn modelId="{3EC9026F-DC50-4D13-89E8-339274E1C947}" type="presOf" srcId="{046EB580-50C9-4AB2-93DC-73178AFBEBE2}" destId="{D1A96832-E284-4D55-946B-EC865205A9AC}" srcOrd="0" destOrd="1" presId="urn:microsoft.com/office/officeart/2005/8/layout/radial2"/>
    <dgm:cxn modelId="{C7B42DCE-F1CC-4071-B277-0AE8073A4FD7}" type="presOf" srcId="{86431338-7579-4790-BF2F-D1952CC8DD23}" destId="{E26B5C1C-4D0D-41BF-A16F-67D5C85E82DC}" srcOrd="0" destOrd="2" presId="urn:microsoft.com/office/officeart/2005/8/layout/radial2"/>
    <dgm:cxn modelId="{1F756B15-B8FF-404C-B68B-C49A041EFBF3}" srcId="{BC4FF910-E2ED-4058-9234-61E06ECDE149}" destId="{046EB580-50C9-4AB2-93DC-73178AFBEBE2}" srcOrd="1" destOrd="0" parTransId="{7F14B401-6A90-492B-9A55-6F9E7D2F8542}" sibTransId="{8F62DD8F-D298-459B-A9ED-3C54A088378E}"/>
    <dgm:cxn modelId="{D7448C48-BF16-4EEC-A849-3E44D49F82F0}" type="presOf" srcId="{47DE2988-C517-4F49-BC90-E57C77A52E6C}" destId="{958AC9EA-EF89-4727-9C64-0A8CF2931B94}" srcOrd="0" destOrd="0" presId="urn:microsoft.com/office/officeart/2005/8/layout/radial2"/>
    <dgm:cxn modelId="{76CDF0B7-C466-4FD8-966C-F83C35B5CDE9}" srcId="{18F54A08-007E-4020-9AC1-5C009F9DCE7D}" destId="{8E99388A-447A-467E-BF69-5B677254CE81}" srcOrd="0" destOrd="0" parTransId="{0379238C-958D-4D48-92B9-18D8B45D28BE}" sibTransId="{C93E5C27-27CD-4565-ABC0-784815D711EA}"/>
    <dgm:cxn modelId="{330F49D4-F44C-4F0A-A228-2FFC9BFB0523}" type="presOf" srcId="{8E99388A-447A-467E-BF69-5B677254CE81}" destId="{A0E3117E-D010-4BA2-A16A-471CD4657BA1}" srcOrd="0" destOrd="0" presId="urn:microsoft.com/office/officeart/2005/8/layout/radial2"/>
    <dgm:cxn modelId="{9510969D-7869-43C0-B398-AAEED1FD2E60}" srcId="{3062F38C-32F4-4D8F-A63E-4EE76621FC7D}" destId="{07DB1CF3-2439-4692-81D4-42FD46D5E02F}" srcOrd="3" destOrd="0" parTransId="{478F9CA3-5F49-4D33-9F03-A34A4E3C19D8}" sibTransId="{7FC67F4E-5C97-4486-A2C7-9BAF69241313}"/>
    <dgm:cxn modelId="{8E0EFF6B-CB10-452C-BAEB-C6576AC20CB3}" srcId="{18F54A08-007E-4020-9AC1-5C009F9DCE7D}" destId="{2422636A-E59D-413F-ABD7-C7C1785D1224}" srcOrd="1" destOrd="0" parTransId="{260ADA22-03AD-4252-AC7E-E994C6407B82}" sibTransId="{08BDA7A4-9E9A-499C-9693-59168AECDBB1}"/>
    <dgm:cxn modelId="{5833EF19-D3C0-4D50-9BE2-F25FE1C98B14}" type="presOf" srcId="{3062F38C-32F4-4D8F-A63E-4EE76621FC7D}" destId="{47DF3097-14FB-4BFF-93AE-AAA481E24E21}" srcOrd="0" destOrd="0" presId="urn:microsoft.com/office/officeart/2005/8/layout/radial2"/>
    <dgm:cxn modelId="{5DC6E337-CFBD-4DCA-B792-BF6E2359CA7F}" type="presOf" srcId="{0E1BF963-F7FF-4FF6-A029-97E93A4724D0}" destId="{D1A96832-E284-4D55-946B-EC865205A9AC}" srcOrd="0" destOrd="0" presId="urn:microsoft.com/office/officeart/2005/8/layout/radial2"/>
    <dgm:cxn modelId="{BD90F115-1282-466B-9B63-B772C185E646}" type="presOf" srcId="{259111F4-9FB1-493F-8C32-DA409167B28F}" destId="{E26B5C1C-4D0D-41BF-A16F-67D5C85E82DC}" srcOrd="0" destOrd="0" presId="urn:microsoft.com/office/officeart/2005/8/layout/radial2"/>
    <dgm:cxn modelId="{FB736B9A-C7D2-4B2E-A0FF-16D59ED3171D}" srcId="{749E4381-FC89-4263-ABD9-B58A43988486}" destId="{3062F38C-32F4-4D8F-A63E-4EE76621FC7D}" srcOrd="0" destOrd="0" parTransId="{22818D29-29E7-4505-98F7-4D5D96D85583}" sibTransId="{CECB2753-6DA4-45FF-B383-E32AA2F97D48}"/>
    <dgm:cxn modelId="{65F59BB0-F2EE-4FCB-A7C9-F0D7E41A8B43}" type="presOf" srcId="{374768D8-91B8-48E0-B0F3-18F290C6AECE}" destId="{A1CA717D-B578-479C-9CCA-1B65501292DA}" srcOrd="0" destOrd="0" presId="urn:microsoft.com/office/officeart/2005/8/layout/radial2"/>
    <dgm:cxn modelId="{312AC148-6A50-4566-BE66-8FBF7D2CDDF6}" type="presOf" srcId="{91ACD248-87BA-488C-B224-E82C5E31ACF8}" destId="{A0E3117E-D010-4BA2-A16A-471CD4657BA1}" srcOrd="0" destOrd="2" presId="urn:microsoft.com/office/officeart/2005/8/layout/radial2"/>
    <dgm:cxn modelId="{C3BA412C-6630-4499-AB25-3E7DB6D85C0D}" type="presOf" srcId="{18F54A08-007E-4020-9AC1-5C009F9DCE7D}" destId="{AF770D42-894E-4681-82D6-67333F325B4C}" srcOrd="0" destOrd="0" presId="urn:microsoft.com/office/officeart/2005/8/layout/radial2"/>
    <dgm:cxn modelId="{421E44E6-8EC1-406D-91D1-BD8B9FAED035}" type="presOf" srcId="{749E4381-FC89-4263-ABD9-B58A43988486}" destId="{E42B82E1-1016-43F4-9378-7199024AE0FB}" srcOrd="0" destOrd="0" presId="urn:microsoft.com/office/officeart/2005/8/layout/radial2"/>
    <dgm:cxn modelId="{5387B828-D41C-4144-AC5B-E7EF6672CC2E}" srcId="{749E4381-FC89-4263-ABD9-B58A43988486}" destId="{BC4FF910-E2ED-4058-9234-61E06ECDE149}" srcOrd="3" destOrd="0" parTransId="{47DE2988-C517-4F49-BC90-E57C77A52E6C}" sibTransId="{73A77556-DA9A-4AB3-8573-048F61A7D249}"/>
    <dgm:cxn modelId="{71D4D2EF-509E-474A-AF48-DECE7D9EC7CD}" srcId="{14FF9FE3-DBD6-4D99-B499-63A988636C03}" destId="{374768D8-91B8-48E0-B0F3-18F290C6AECE}" srcOrd="0" destOrd="0" parTransId="{E53A10D3-0133-462D-BC21-CD0C48A4CEC5}" sibTransId="{C9B05475-5960-4AB9-96E9-A2FE70B1FF0A}"/>
    <dgm:cxn modelId="{94FF9CBA-7A3F-4DAB-9A71-EA67A229D99A}" type="presOf" srcId="{22818D29-29E7-4505-98F7-4D5D96D85583}" destId="{637DD1D0-FD0E-468B-8612-427AD529D811}" srcOrd="0" destOrd="0" presId="urn:microsoft.com/office/officeart/2005/8/layout/radial2"/>
    <dgm:cxn modelId="{9C8AB128-E26E-465B-9C44-07ACC5264E6D}" srcId="{3062F38C-32F4-4D8F-A63E-4EE76621FC7D}" destId="{259111F4-9FB1-493F-8C32-DA409167B28F}" srcOrd="0" destOrd="0" parTransId="{14768771-1F9D-4C1A-8BFE-FB34A3EBDA0F}" sibTransId="{8A99450D-0CFC-4635-8246-F9C9C0C93253}"/>
    <dgm:cxn modelId="{7C68CC3D-83C3-4CD9-A77B-90FB2EAF1214}" srcId="{749E4381-FC89-4263-ABD9-B58A43988486}" destId="{18F54A08-007E-4020-9AC1-5C009F9DCE7D}" srcOrd="2" destOrd="0" parTransId="{F6B5D773-F33E-4556-8E0C-F9CABA909381}" sibTransId="{FE1DAE02-8DC6-4A8E-BE4E-8215D2D24DCF}"/>
    <dgm:cxn modelId="{7BD6CC6F-F0FF-4670-B380-A7F1678194AF}" type="presOf" srcId="{07DB1CF3-2439-4692-81D4-42FD46D5E02F}" destId="{E26B5C1C-4D0D-41BF-A16F-67D5C85E82DC}" srcOrd="0" destOrd="3" presId="urn:microsoft.com/office/officeart/2005/8/layout/radial2"/>
    <dgm:cxn modelId="{6DDB1A63-9C2D-4230-B6D3-3818876DDEFD}" type="presOf" srcId="{BC4FF910-E2ED-4058-9234-61E06ECDE149}" destId="{F4749640-BFD4-41E6-BAAC-C6AEE38DE156}" srcOrd="0" destOrd="0" presId="urn:microsoft.com/office/officeart/2005/8/layout/radial2"/>
    <dgm:cxn modelId="{9F839273-D58F-416E-AD31-2A4E89FA3CBE}" srcId="{BC4FF910-E2ED-4058-9234-61E06ECDE149}" destId="{0E1BF963-F7FF-4FF6-A029-97E93A4724D0}" srcOrd="0" destOrd="0" parTransId="{2DA3D179-662A-4DDD-BFA5-1BA4CEF2CB8F}" sibTransId="{1B762249-55EA-4491-83F6-5CFD83F82A0F}"/>
    <dgm:cxn modelId="{3F7F6B84-81F8-4D7B-A3B9-83D4D4EEB934}" type="presOf" srcId="{14FF9FE3-DBD6-4D99-B499-63A988636C03}" destId="{CDEBDBFD-272D-466E-B970-9BE01FDD21B9}" srcOrd="0" destOrd="0" presId="urn:microsoft.com/office/officeart/2005/8/layout/radial2"/>
    <dgm:cxn modelId="{4485C2F4-943A-4EA1-9293-E447E3735F8F}" type="presOf" srcId="{2422636A-E59D-413F-ABD7-C7C1785D1224}" destId="{A0E3117E-D010-4BA2-A16A-471CD4657BA1}" srcOrd="0" destOrd="1" presId="urn:microsoft.com/office/officeart/2005/8/layout/radial2"/>
    <dgm:cxn modelId="{0817CCB7-5A29-44CC-B754-FA56C1B324A3}" srcId="{749E4381-FC89-4263-ABD9-B58A43988486}" destId="{14FF9FE3-DBD6-4D99-B499-63A988636C03}" srcOrd="1" destOrd="0" parTransId="{C0729037-D11B-42E7-86A5-1BBAC690241D}" sibTransId="{1B0D92B4-A226-43D5-99D2-A9F8A26CFEC8}"/>
    <dgm:cxn modelId="{0AC28F86-CB88-4FFA-8A95-BCD5A6231259}" type="presOf" srcId="{C0729037-D11B-42E7-86A5-1BBAC690241D}" destId="{5859992E-87A0-4154-BF66-3F874BC70422}" srcOrd="0" destOrd="0" presId="urn:microsoft.com/office/officeart/2005/8/layout/radial2"/>
    <dgm:cxn modelId="{7620E2C8-6B33-4FAB-BA40-CF8FDD3F8CEC}" srcId="{18F54A08-007E-4020-9AC1-5C009F9DCE7D}" destId="{91ACD248-87BA-488C-B224-E82C5E31ACF8}" srcOrd="2" destOrd="0" parTransId="{844B9583-BFFD-4E8F-9D4F-4AB3C7A0C0E3}" sibTransId="{C634EF0D-A76A-4E64-93BB-73B99E9685E5}"/>
    <dgm:cxn modelId="{05D2BA47-6E8B-4A4A-9F6B-88FF002FC856}" type="presOf" srcId="{EB7DEDC4-72A3-4359-9BD0-DFB525431F4E}" destId="{E26B5C1C-4D0D-41BF-A16F-67D5C85E82DC}" srcOrd="0" destOrd="1" presId="urn:microsoft.com/office/officeart/2005/8/layout/radial2"/>
    <dgm:cxn modelId="{91686CC1-4C27-40ED-AC1A-96382CB7EF5A}" type="presOf" srcId="{F6B5D773-F33E-4556-8E0C-F9CABA909381}" destId="{CC7D3FBA-E67E-401C-BB9B-774E82CFD55A}" srcOrd="0" destOrd="0" presId="urn:microsoft.com/office/officeart/2005/8/layout/radial2"/>
    <dgm:cxn modelId="{C94F6E2A-4DE6-413A-82A0-4060B8579121}" type="presParOf" srcId="{E42B82E1-1016-43F4-9378-7199024AE0FB}" destId="{D8F73375-A5F0-404A-9631-FF72AA328125}" srcOrd="0" destOrd="0" presId="urn:microsoft.com/office/officeart/2005/8/layout/radial2"/>
    <dgm:cxn modelId="{942EE269-2A3C-464A-9319-79AE6288A8F4}" type="presParOf" srcId="{D8F73375-A5F0-404A-9631-FF72AA328125}" destId="{57571B15-1382-4515-A1FB-FB4BB495493E}" srcOrd="0" destOrd="0" presId="urn:microsoft.com/office/officeart/2005/8/layout/radial2"/>
    <dgm:cxn modelId="{153B3FDC-51E7-4016-8946-5197F5A9E7D8}" type="presParOf" srcId="{57571B15-1382-4515-A1FB-FB4BB495493E}" destId="{A7D4C5A0-0BC4-49AB-A5B8-166B4700EC91}" srcOrd="0" destOrd="0" presId="urn:microsoft.com/office/officeart/2005/8/layout/radial2"/>
    <dgm:cxn modelId="{178CF4DD-A084-432B-A472-F651E7019BD5}" type="presParOf" srcId="{57571B15-1382-4515-A1FB-FB4BB495493E}" destId="{2F6D3270-2B2B-4339-B01B-6B5CCE7E46D9}" srcOrd="1" destOrd="0" presId="urn:microsoft.com/office/officeart/2005/8/layout/radial2"/>
    <dgm:cxn modelId="{13638238-96A2-436A-B0E1-C35C128BF0B1}" type="presParOf" srcId="{D8F73375-A5F0-404A-9631-FF72AA328125}" destId="{637DD1D0-FD0E-468B-8612-427AD529D811}" srcOrd="1" destOrd="0" presId="urn:microsoft.com/office/officeart/2005/8/layout/radial2"/>
    <dgm:cxn modelId="{10A3BF82-2C8C-4E83-B019-36C2DF3EFD0A}" type="presParOf" srcId="{D8F73375-A5F0-404A-9631-FF72AA328125}" destId="{26B2AB65-FB5F-44FE-AC67-678E83623F34}" srcOrd="2" destOrd="0" presId="urn:microsoft.com/office/officeart/2005/8/layout/radial2"/>
    <dgm:cxn modelId="{5DE2FEC9-81EA-47FD-B6DF-0D06C630C732}" type="presParOf" srcId="{26B2AB65-FB5F-44FE-AC67-678E83623F34}" destId="{47DF3097-14FB-4BFF-93AE-AAA481E24E21}" srcOrd="0" destOrd="0" presId="urn:microsoft.com/office/officeart/2005/8/layout/radial2"/>
    <dgm:cxn modelId="{75512C85-3377-4695-ADC0-F5B8D72890B5}" type="presParOf" srcId="{26B2AB65-FB5F-44FE-AC67-678E83623F34}" destId="{E26B5C1C-4D0D-41BF-A16F-67D5C85E82DC}" srcOrd="1" destOrd="0" presId="urn:microsoft.com/office/officeart/2005/8/layout/radial2"/>
    <dgm:cxn modelId="{BF235EDB-5D09-4BE6-AE13-BEB663025F5C}" type="presParOf" srcId="{D8F73375-A5F0-404A-9631-FF72AA328125}" destId="{5859992E-87A0-4154-BF66-3F874BC70422}" srcOrd="3" destOrd="0" presId="urn:microsoft.com/office/officeart/2005/8/layout/radial2"/>
    <dgm:cxn modelId="{B99802AF-3269-4741-8E8B-AAED7A987173}" type="presParOf" srcId="{D8F73375-A5F0-404A-9631-FF72AA328125}" destId="{EB027902-642B-4C93-B988-E973FBC43870}" srcOrd="4" destOrd="0" presId="urn:microsoft.com/office/officeart/2005/8/layout/radial2"/>
    <dgm:cxn modelId="{DFE9BAAE-4D1F-4AAF-A00A-AE282E6E2697}" type="presParOf" srcId="{EB027902-642B-4C93-B988-E973FBC43870}" destId="{CDEBDBFD-272D-466E-B970-9BE01FDD21B9}" srcOrd="0" destOrd="0" presId="urn:microsoft.com/office/officeart/2005/8/layout/radial2"/>
    <dgm:cxn modelId="{8435CA4A-0CAB-4285-B082-16147DBF3EB3}" type="presParOf" srcId="{EB027902-642B-4C93-B988-E973FBC43870}" destId="{A1CA717D-B578-479C-9CCA-1B65501292DA}" srcOrd="1" destOrd="0" presId="urn:microsoft.com/office/officeart/2005/8/layout/radial2"/>
    <dgm:cxn modelId="{9603D3EB-D4EE-4880-8D5A-5531D9914720}" type="presParOf" srcId="{D8F73375-A5F0-404A-9631-FF72AA328125}" destId="{CC7D3FBA-E67E-401C-BB9B-774E82CFD55A}" srcOrd="5" destOrd="0" presId="urn:microsoft.com/office/officeart/2005/8/layout/radial2"/>
    <dgm:cxn modelId="{895CDE4E-6086-4EBF-A907-6E4BAE1C45F1}" type="presParOf" srcId="{D8F73375-A5F0-404A-9631-FF72AA328125}" destId="{701D9575-E001-4D30-9D96-F4421F235EEB}" srcOrd="6" destOrd="0" presId="urn:microsoft.com/office/officeart/2005/8/layout/radial2"/>
    <dgm:cxn modelId="{8C84D373-CE13-4256-A252-88DE5FE56FBD}" type="presParOf" srcId="{701D9575-E001-4D30-9D96-F4421F235EEB}" destId="{AF770D42-894E-4681-82D6-67333F325B4C}" srcOrd="0" destOrd="0" presId="urn:microsoft.com/office/officeart/2005/8/layout/radial2"/>
    <dgm:cxn modelId="{39047478-8D73-435C-BB2C-7B75963445AA}" type="presParOf" srcId="{701D9575-E001-4D30-9D96-F4421F235EEB}" destId="{A0E3117E-D010-4BA2-A16A-471CD4657BA1}" srcOrd="1" destOrd="0" presId="urn:microsoft.com/office/officeart/2005/8/layout/radial2"/>
    <dgm:cxn modelId="{6336DCC8-81C3-4526-A052-DFF99CD81628}" type="presParOf" srcId="{D8F73375-A5F0-404A-9631-FF72AA328125}" destId="{958AC9EA-EF89-4727-9C64-0A8CF2931B94}" srcOrd="7" destOrd="0" presId="urn:microsoft.com/office/officeart/2005/8/layout/radial2"/>
    <dgm:cxn modelId="{E43BE900-C175-4A3B-9498-77C92854DAFF}" type="presParOf" srcId="{D8F73375-A5F0-404A-9631-FF72AA328125}" destId="{90A0EEFE-E3AB-48F0-9FFD-3EF61193332E}" srcOrd="8" destOrd="0" presId="urn:microsoft.com/office/officeart/2005/8/layout/radial2"/>
    <dgm:cxn modelId="{B8868AE6-5126-49DC-A373-2738FFDAEFB9}" type="presParOf" srcId="{90A0EEFE-E3AB-48F0-9FFD-3EF61193332E}" destId="{F4749640-BFD4-41E6-BAAC-C6AEE38DE156}" srcOrd="0" destOrd="0" presId="urn:microsoft.com/office/officeart/2005/8/layout/radial2"/>
    <dgm:cxn modelId="{8699A48B-AF0D-4338-A4B6-AB448F4FB629}" type="presParOf" srcId="{90A0EEFE-E3AB-48F0-9FFD-3EF61193332E}" destId="{D1A96832-E284-4D55-946B-EC865205A9AC}" srcOrd="1" destOrd="0" presId="urn:microsoft.com/office/officeart/2005/8/layout/radial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47636FB-E9A6-4E61-A706-9D0ADF4A7992}">
      <dsp:nvSpPr>
        <dsp:cNvPr id="0" name=""/>
        <dsp:cNvSpPr/>
      </dsp:nvSpPr>
      <dsp:spPr>
        <a:xfrm>
          <a:off x="0" y="0"/>
          <a:ext cx="8265193" cy="5165746"/>
        </a:xfrm>
        <a:prstGeom prst="swooshArrow">
          <a:avLst>
            <a:gd name="adj1" fmla="val 25000"/>
            <a:gd name="adj2" fmla="val 25000"/>
          </a:avLst>
        </a:prstGeom>
        <a:gradFill rotWithShape="0">
          <a:gsLst>
            <a:gs pos="0">
              <a:srgbClr val="33CCFF"/>
            </a:gs>
            <a:gs pos="50000">
              <a:schemeClr val="accent1">
                <a:tint val="44500"/>
                <a:satMod val="160000"/>
              </a:schemeClr>
            </a:gs>
            <a:gs pos="100000">
              <a:schemeClr val="accent1">
                <a:tint val="23500"/>
                <a:satMod val="160000"/>
              </a:schemeClr>
            </a:gs>
          </a:gsLst>
          <a:lin ang="5400000" scaled="0"/>
        </a:gradFill>
        <a:ln>
          <a:noFill/>
        </a:ln>
        <a:effectLst/>
        <a:sp3d z="-152400" prstMaterial="plastic">
          <a:bevelT w="25400" h="25400"/>
          <a:bevelB w="25400" h="25400"/>
        </a:sp3d>
      </dsp:spPr>
      <dsp:style>
        <a:lnRef idx="0">
          <a:scrgbClr r="0" g="0" b="0"/>
        </a:lnRef>
        <a:fillRef idx="1">
          <a:scrgbClr r="0" g="0" b="0"/>
        </a:fillRef>
        <a:effectRef idx="0">
          <a:scrgbClr r="0" g="0" b="0"/>
        </a:effectRef>
        <a:fontRef idx="minor"/>
      </dsp:style>
    </dsp:sp>
    <dsp:sp modelId="{96A87FD9-F604-48F4-AFE5-4DA6B07CFD45}">
      <dsp:nvSpPr>
        <dsp:cNvPr id="0" name=""/>
        <dsp:cNvSpPr/>
      </dsp:nvSpPr>
      <dsp:spPr>
        <a:xfrm>
          <a:off x="1296145" y="3457514"/>
          <a:ext cx="214895" cy="214895"/>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EA0E9740-9E93-43AA-96FE-813FCF7D0CA5}">
      <dsp:nvSpPr>
        <dsp:cNvPr id="0" name=""/>
        <dsp:cNvSpPr/>
      </dsp:nvSpPr>
      <dsp:spPr>
        <a:xfrm>
          <a:off x="1489026" y="3672845"/>
          <a:ext cx="1925790" cy="1492900"/>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868" tIns="0" rIns="0" bIns="0" numCol="1" spcCol="1270" anchor="t" anchorCtr="0">
          <a:noAutofit/>
        </a:bodyPr>
        <a:lstStyle/>
        <a:p>
          <a:pPr lvl="0" algn="l" defTabSz="1022350">
            <a:lnSpc>
              <a:spcPct val="90000"/>
            </a:lnSpc>
            <a:spcBef>
              <a:spcPct val="0"/>
            </a:spcBef>
            <a:spcAft>
              <a:spcPct val="35000"/>
            </a:spcAft>
          </a:pPr>
          <a:r>
            <a:rPr lang="en-GB" sz="2300" kern="1200" dirty="0" smtClean="0"/>
            <a:t>Website and newsletters</a:t>
          </a:r>
          <a:endParaRPr lang="en-GB" sz="2300" kern="1200" dirty="0"/>
        </a:p>
      </dsp:txBody>
      <dsp:txXfrm>
        <a:off x="1489026" y="3672845"/>
        <a:ext cx="1925790" cy="1492900"/>
      </dsp:txXfrm>
    </dsp:sp>
    <dsp:sp modelId="{C84B0F70-0EFF-4001-BC22-74EAD6E08F13}">
      <dsp:nvSpPr>
        <dsp:cNvPr id="0" name=""/>
        <dsp:cNvSpPr/>
      </dsp:nvSpPr>
      <dsp:spPr>
        <a:xfrm>
          <a:off x="3278440" y="2161348"/>
          <a:ext cx="388464" cy="388464"/>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4307354C-8C7E-4B8B-B85D-006E99E14B6D}">
      <dsp:nvSpPr>
        <dsp:cNvPr id="0" name=""/>
        <dsp:cNvSpPr/>
      </dsp:nvSpPr>
      <dsp:spPr>
        <a:xfrm>
          <a:off x="3472672" y="2355580"/>
          <a:ext cx="1983646" cy="2810165"/>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5839" tIns="0" rIns="0" bIns="0" numCol="1" spcCol="1270" anchor="t" anchorCtr="0">
          <a:noAutofit/>
        </a:bodyPr>
        <a:lstStyle/>
        <a:p>
          <a:pPr lvl="0" algn="l" defTabSz="1022350">
            <a:lnSpc>
              <a:spcPct val="90000"/>
            </a:lnSpc>
            <a:spcBef>
              <a:spcPct val="0"/>
            </a:spcBef>
            <a:spcAft>
              <a:spcPct val="35000"/>
            </a:spcAft>
          </a:pPr>
          <a:r>
            <a:rPr lang="en-GB" sz="2300" kern="1200" dirty="0" smtClean="0"/>
            <a:t>Conferences, seminars, workshops</a:t>
          </a:r>
          <a:endParaRPr lang="en-GB" sz="2300" kern="1200" dirty="0"/>
        </a:p>
      </dsp:txBody>
      <dsp:txXfrm>
        <a:off x="3472672" y="2355580"/>
        <a:ext cx="1983646" cy="2810165"/>
      </dsp:txXfrm>
    </dsp:sp>
    <dsp:sp modelId="{C061EF7F-E34E-47B4-8A23-EF5422FBBDB4}">
      <dsp:nvSpPr>
        <dsp:cNvPr id="0" name=""/>
        <dsp:cNvSpPr/>
      </dsp:nvSpPr>
      <dsp:spPr>
        <a:xfrm>
          <a:off x="5559634" y="1306933"/>
          <a:ext cx="537237" cy="537237"/>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A4DB5B5C-64D6-424C-9D34-E33F12AA7953}">
      <dsp:nvSpPr>
        <dsp:cNvPr id="0" name=""/>
        <dsp:cNvSpPr/>
      </dsp:nvSpPr>
      <dsp:spPr>
        <a:xfrm>
          <a:off x="5828252" y="1575552"/>
          <a:ext cx="1983646" cy="3590193"/>
        </a:xfrm>
        <a:prstGeom prst="rect">
          <a:avLst/>
        </a:prstGeom>
        <a:solidFill>
          <a:schemeClr val="lt1">
            <a:alpha val="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84671" tIns="0" rIns="0" bIns="0" numCol="1" spcCol="1270" anchor="t" anchorCtr="0">
          <a:noAutofit/>
        </a:bodyPr>
        <a:lstStyle/>
        <a:p>
          <a:pPr lvl="0" algn="l" defTabSz="1022350">
            <a:lnSpc>
              <a:spcPct val="90000"/>
            </a:lnSpc>
            <a:spcBef>
              <a:spcPct val="0"/>
            </a:spcBef>
            <a:spcAft>
              <a:spcPct val="35000"/>
            </a:spcAft>
          </a:pPr>
          <a:r>
            <a:rPr lang="en-GB" sz="2300" kern="1200" dirty="0" smtClean="0"/>
            <a:t>Virtual exhibitions</a:t>
          </a:r>
          <a:endParaRPr lang="en-GB" sz="2300" kern="1200" dirty="0"/>
        </a:p>
      </dsp:txBody>
      <dsp:txXfrm>
        <a:off x="5828252" y="1575552"/>
        <a:ext cx="1983646" cy="359019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58AC9EA-EF89-4727-9C64-0A8CF2931B94}">
      <dsp:nvSpPr>
        <dsp:cNvPr id="0" name=""/>
        <dsp:cNvSpPr/>
      </dsp:nvSpPr>
      <dsp:spPr>
        <a:xfrm rot="3683539">
          <a:off x="2205081" y="4468404"/>
          <a:ext cx="1175040" cy="51503"/>
        </a:xfrm>
        <a:custGeom>
          <a:avLst/>
          <a:gdLst/>
          <a:ahLst/>
          <a:cxnLst/>
          <a:rect l="0" t="0" r="0" b="0"/>
          <a:pathLst>
            <a:path>
              <a:moveTo>
                <a:pt x="0" y="25751"/>
              </a:moveTo>
              <a:lnTo>
                <a:pt x="1175040" y="25751"/>
              </a:lnTo>
            </a:path>
          </a:pathLst>
        </a:custGeom>
        <a:noFill/>
        <a:ln w="25400"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CC7D3FBA-E67E-401C-BB9B-774E82CFD55A}">
      <dsp:nvSpPr>
        <dsp:cNvPr id="0" name=""/>
        <dsp:cNvSpPr/>
      </dsp:nvSpPr>
      <dsp:spPr>
        <a:xfrm rot="1312824">
          <a:off x="2852027" y="3620653"/>
          <a:ext cx="838967" cy="51503"/>
        </a:xfrm>
        <a:custGeom>
          <a:avLst/>
          <a:gdLst/>
          <a:ahLst/>
          <a:cxnLst/>
          <a:rect l="0" t="0" r="0" b="0"/>
          <a:pathLst>
            <a:path>
              <a:moveTo>
                <a:pt x="0" y="25751"/>
              </a:moveTo>
              <a:lnTo>
                <a:pt x="838967" y="25751"/>
              </a:lnTo>
            </a:path>
          </a:pathLst>
        </a:custGeom>
        <a:noFill/>
        <a:ln w="25400"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5859992E-87A0-4154-BF66-3F874BC70422}">
      <dsp:nvSpPr>
        <dsp:cNvPr id="0" name=""/>
        <dsp:cNvSpPr/>
      </dsp:nvSpPr>
      <dsp:spPr>
        <a:xfrm rot="20287176">
          <a:off x="2852027" y="2652594"/>
          <a:ext cx="838967" cy="51503"/>
        </a:xfrm>
        <a:custGeom>
          <a:avLst/>
          <a:gdLst/>
          <a:ahLst/>
          <a:cxnLst/>
          <a:rect l="0" t="0" r="0" b="0"/>
          <a:pathLst>
            <a:path>
              <a:moveTo>
                <a:pt x="0" y="25751"/>
              </a:moveTo>
              <a:lnTo>
                <a:pt x="838967" y="25751"/>
              </a:lnTo>
            </a:path>
          </a:pathLst>
        </a:custGeom>
        <a:noFill/>
        <a:ln w="25400"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637DD1D0-FD0E-468B-8612-427AD529D811}">
      <dsp:nvSpPr>
        <dsp:cNvPr id="0" name=""/>
        <dsp:cNvSpPr/>
      </dsp:nvSpPr>
      <dsp:spPr>
        <a:xfrm rot="17916461">
          <a:off x="2205081" y="1804842"/>
          <a:ext cx="1175040" cy="51503"/>
        </a:xfrm>
        <a:custGeom>
          <a:avLst/>
          <a:gdLst/>
          <a:ahLst/>
          <a:cxnLst/>
          <a:rect l="0" t="0" r="0" b="0"/>
          <a:pathLst>
            <a:path>
              <a:moveTo>
                <a:pt x="0" y="25751"/>
              </a:moveTo>
              <a:lnTo>
                <a:pt x="1175040" y="25751"/>
              </a:lnTo>
            </a:path>
          </a:pathLst>
        </a:custGeom>
        <a:noFill/>
        <a:ln w="25400" cap="flat" cmpd="sng" algn="ctr">
          <a:solidFill>
            <a:schemeClr val="accent1">
              <a:shade val="60000"/>
              <a:hueOff val="0"/>
              <a:satOff val="0"/>
              <a:lumOff val="0"/>
              <a:alphaOff val="0"/>
            </a:schemeClr>
          </a:solidFill>
          <a:prstDash val="solid"/>
        </a:ln>
        <a:effectLst/>
        <a:sp3d z="-227350" prstMaterial="matte"/>
      </dsp:spPr>
      <dsp:style>
        <a:lnRef idx="2">
          <a:scrgbClr r="0" g="0" b="0"/>
        </a:lnRef>
        <a:fillRef idx="0">
          <a:scrgbClr r="0" g="0" b="0"/>
        </a:fillRef>
        <a:effectRef idx="0">
          <a:scrgbClr r="0" g="0" b="0"/>
        </a:effectRef>
        <a:fontRef idx="minor"/>
      </dsp:style>
    </dsp:sp>
    <dsp:sp modelId="{2F6D3270-2B2B-4339-B01B-6B5CCE7E46D9}">
      <dsp:nvSpPr>
        <dsp:cNvPr id="0" name=""/>
        <dsp:cNvSpPr/>
      </dsp:nvSpPr>
      <dsp:spPr>
        <a:xfrm>
          <a:off x="900564" y="1996681"/>
          <a:ext cx="2331388" cy="2331388"/>
        </a:xfrm>
        <a:prstGeom prst="ellipse">
          <a:avLst/>
        </a:prstGeom>
        <a:solidFill>
          <a:srgbClr val="4FCCD9"/>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47DF3097-14FB-4BFF-93AE-AAA481E24E21}">
      <dsp:nvSpPr>
        <dsp:cNvPr id="0" name=""/>
        <dsp:cNvSpPr/>
      </dsp:nvSpPr>
      <dsp:spPr>
        <a:xfrm>
          <a:off x="2709383" y="1351"/>
          <a:ext cx="1398833" cy="1398833"/>
        </a:xfrm>
        <a:prstGeom prst="ellipse">
          <a:avLst/>
        </a:prstGeom>
        <a:solidFill>
          <a:srgbClr val="DC4CCB"/>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795" tIns="10795" rIns="10795" bIns="10795" numCol="1" spcCol="1270" anchor="ctr" anchorCtr="0">
          <a:noAutofit/>
          <a:sp3d extrusionH="28000" prstMaterial="matte"/>
        </a:bodyPr>
        <a:lstStyle/>
        <a:p>
          <a:pPr lvl="0" algn="ctr" defTabSz="755650">
            <a:lnSpc>
              <a:spcPct val="90000"/>
            </a:lnSpc>
            <a:spcBef>
              <a:spcPct val="0"/>
            </a:spcBef>
            <a:spcAft>
              <a:spcPct val="35000"/>
            </a:spcAft>
          </a:pPr>
          <a:r>
            <a:rPr lang="en-GB" sz="1700" kern="1200" baseline="0" dirty="0" smtClean="0"/>
            <a:t>Text 3,459,175</a:t>
          </a:r>
          <a:endParaRPr lang="en-GB" sz="1700" kern="1200" baseline="0" dirty="0"/>
        </a:p>
      </dsp:txBody>
      <dsp:txXfrm>
        <a:off x="2709383" y="1351"/>
        <a:ext cx="1398833" cy="1398833"/>
      </dsp:txXfrm>
    </dsp:sp>
    <dsp:sp modelId="{E26B5C1C-4D0D-41BF-A16F-67D5C85E82DC}">
      <dsp:nvSpPr>
        <dsp:cNvPr id="0" name=""/>
        <dsp:cNvSpPr/>
      </dsp:nvSpPr>
      <dsp:spPr>
        <a:xfrm>
          <a:off x="4248099" y="1351"/>
          <a:ext cx="2098249" cy="1398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sp3d extrusionH="28000" prstMaterial="matte"/>
        </a:bodyPr>
        <a:lstStyle/>
        <a:p>
          <a:pPr marL="171450" lvl="1" indent="-171450" algn="l" defTabSz="800100">
            <a:lnSpc>
              <a:spcPct val="90000"/>
            </a:lnSpc>
            <a:spcBef>
              <a:spcPct val="0"/>
            </a:spcBef>
            <a:spcAft>
              <a:spcPct val="15000"/>
            </a:spcAft>
            <a:buChar char="••"/>
          </a:pPr>
          <a:r>
            <a:rPr lang="en-GB" sz="1800" kern="1200" dirty="0" smtClean="0"/>
            <a:t>books / incunabula</a:t>
          </a:r>
          <a:endParaRPr lang="en-GB" sz="1800" kern="1200" dirty="0"/>
        </a:p>
        <a:p>
          <a:pPr marL="171450" lvl="1" indent="-171450" algn="l" defTabSz="800100">
            <a:lnSpc>
              <a:spcPct val="90000"/>
            </a:lnSpc>
            <a:spcBef>
              <a:spcPct val="0"/>
            </a:spcBef>
            <a:spcAft>
              <a:spcPct val="15000"/>
            </a:spcAft>
            <a:buChar char="••"/>
          </a:pPr>
          <a:r>
            <a:rPr lang="en-GB" sz="1800" kern="1200" dirty="0" smtClean="0"/>
            <a:t>manuscripts</a:t>
          </a:r>
          <a:endParaRPr lang="en-GB" sz="1800" kern="1200" dirty="0"/>
        </a:p>
        <a:p>
          <a:pPr marL="171450" lvl="1" indent="-171450" algn="l" defTabSz="800100">
            <a:lnSpc>
              <a:spcPct val="90000"/>
            </a:lnSpc>
            <a:spcBef>
              <a:spcPct val="0"/>
            </a:spcBef>
            <a:spcAft>
              <a:spcPct val="15000"/>
            </a:spcAft>
            <a:buChar char="••"/>
          </a:pPr>
          <a:r>
            <a:rPr lang="en-GB" sz="1800" kern="1200" dirty="0" smtClean="0"/>
            <a:t>archives</a:t>
          </a:r>
          <a:endParaRPr lang="en-GB" sz="1800" kern="1200" dirty="0"/>
        </a:p>
        <a:p>
          <a:pPr marL="171450" lvl="1" indent="-171450" algn="l" defTabSz="800100">
            <a:lnSpc>
              <a:spcPct val="90000"/>
            </a:lnSpc>
            <a:spcBef>
              <a:spcPct val="0"/>
            </a:spcBef>
            <a:spcAft>
              <a:spcPct val="15000"/>
            </a:spcAft>
            <a:buChar char="••"/>
          </a:pPr>
          <a:r>
            <a:rPr lang="en-GB" sz="1800" kern="1200" dirty="0" smtClean="0"/>
            <a:t>newspapers / periodicals</a:t>
          </a:r>
          <a:endParaRPr lang="en-GB" sz="1800" kern="1200" dirty="0"/>
        </a:p>
      </dsp:txBody>
      <dsp:txXfrm>
        <a:off x="4248099" y="1351"/>
        <a:ext cx="2098249" cy="1398833"/>
      </dsp:txXfrm>
    </dsp:sp>
    <dsp:sp modelId="{CDEBDBFD-272D-466E-B970-9BE01FDD21B9}">
      <dsp:nvSpPr>
        <dsp:cNvPr id="0" name=""/>
        <dsp:cNvSpPr/>
      </dsp:nvSpPr>
      <dsp:spPr>
        <a:xfrm>
          <a:off x="3610393" y="1561948"/>
          <a:ext cx="1398833" cy="1398833"/>
        </a:xfrm>
        <a:prstGeom prst="ellipse">
          <a:avLst/>
        </a:prstGeom>
        <a:solidFill>
          <a:srgbClr val="DCCB4C"/>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en-GB" sz="1800" kern="1200" dirty="0" smtClean="0"/>
            <a:t>Videos 2,022</a:t>
          </a:r>
          <a:endParaRPr lang="en-GB" sz="1800" kern="1200" dirty="0"/>
        </a:p>
      </dsp:txBody>
      <dsp:txXfrm>
        <a:off x="3610393" y="1561948"/>
        <a:ext cx="1398833" cy="1398833"/>
      </dsp:txXfrm>
    </dsp:sp>
    <dsp:sp modelId="{A1CA717D-B578-479C-9CCA-1B65501292DA}">
      <dsp:nvSpPr>
        <dsp:cNvPr id="0" name=""/>
        <dsp:cNvSpPr/>
      </dsp:nvSpPr>
      <dsp:spPr>
        <a:xfrm>
          <a:off x="5149110" y="1561948"/>
          <a:ext cx="2098249" cy="1398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sp3d extrusionH="28000" prstMaterial="matte"/>
        </a:bodyPr>
        <a:lstStyle/>
        <a:p>
          <a:pPr marL="171450" lvl="1" indent="-171450" algn="l" defTabSz="800100">
            <a:lnSpc>
              <a:spcPct val="90000"/>
            </a:lnSpc>
            <a:spcBef>
              <a:spcPct val="0"/>
            </a:spcBef>
            <a:spcAft>
              <a:spcPct val="15000"/>
            </a:spcAft>
            <a:buChar char="••"/>
          </a:pPr>
          <a:r>
            <a:rPr lang="en-GB" sz="1800" kern="1200" dirty="0" smtClean="0"/>
            <a:t>videos</a:t>
          </a:r>
          <a:endParaRPr lang="en-GB" sz="4000" kern="1200" dirty="0"/>
        </a:p>
      </dsp:txBody>
      <dsp:txXfrm>
        <a:off x="5149110" y="1561948"/>
        <a:ext cx="2098249" cy="1398833"/>
      </dsp:txXfrm>
    </dsp:sp>
    <dsp:sp modelId="{AF770D42-894E-4681-82D6-67333F325B4C}">
      <dsp:nvSpPr>
        <dsp:cNvPr id="0" name=""/>
        <dsp:cNvSpPr/>
      </dsp:nvSpPr>
      <dsp:spPr>
        <a:xfrm>
          <a:off x="3610393" y="3363969"/>
          <a:ext cx="1398833" cy="1398833"/>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en-GB" sz="1800" kern="1200" baseline="0" dirty="0" smtClean="0"/>
            <a:t>Images 31,580</a:t>
          </a:r>
          <a:endParaRPr lang="en-GB" sz="1800" kern="1200" baseline="0" dirty="0"/>
        </a:p>
      </dsp:txBody>
      <dsp:txXfrm>
        <a:off x="3610393" y="3363969"/>
        <a:ext cx="1398833" cy="1398833"/>
      </dsp:txXfrm>
    </dsp:sp>
    <dsp:sp modelId="{A0E3117E-D010-4BA2-A16A-471CD4657BA1}">
      <dsp:nvSpPr>
        <dsp:cNvPr id="0" name=""/>
        <dsp:cNvSpPr/>
      </dsp:nvSpPr>
      <dsp:spPr>
        <a:xfrm>
          <a:off x="5149110" y="3363969"/>
          <a:ext cx="2098249" cy="1398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sp3d extrusionH="28000" prstMaterial="matte"/>
        </a:bodyPr>
        <a:lstStyle/>
        <a:p>
          <a:pPr marL="171450" lvl="1" indent="-171450" algn="l" defTabSz="800100">
            <a:lnSpc>
              <a:spcPct val="90000"/>
            </a:lnSpc>
            <a:spcBef>
              <a:spcPct val="0"/>
            </a:spcBef>
            <a:spcAft>
              <a:spcPct val="15000"/>
            </a:spcAft>
            <a:buChar char="••"/>
          </a:pPr>
          <a:r>
            <a:rPr lang="en-GB" sz="1800" kern="1200" dirty="0" smtClean="0"/>
            <a:t>photographs</a:t>
          </a:r>
          <a:endParaRPr lang="en-GB" sz="1800" kern="1200" dirty="0"/>
        </a:p>
        <a:p>
          <a:pPr marL="171450" lvl="1" indent="-171450" algn="l" defTabSz="800100">
            <a:lnSpc>
              <a:spcPct val="90000"/>
            </a:lnSpc>
            <a:spcBef>
              <a:spcPct val="0"/>
            </a:spcBef>
            <a:spcAft>
              <a:spcPct val="15000"/>
            </a:spcAft>
            <a:buChar char="••"/>
          </a:pPr>
          <a:r>
            <a:rPr lang="en-GB" sz="1800" kern="1200" dirty="0" smtClean="0"/>
            <a:t>postcards</a:t>
          </a:r>
          <a:endParaRPr lang="en-GB" sz="1800" kern="1200" dirty="0"/>
        </a:p>
        <a:p>
          <a:pPr marL="171450" lvl="1" indent="-171450" algn="l" defTabSz="800100">
            <a:lnSpc>
              <a:spcPct val="90000"/>
            </a:lnSpc>
            <a:spcBef>
              <a:spcPct val="0"/>
            </a:spcBef>
            <a:spcAft>
              <a:spcPct val="15000"/>
            </a:spcAft>
            <a:buChar char="••"/>
          </a:pPr>
          <a:r>
            <a:rPr lang="en-GB" sz="1800" kern="1200" dirty="0" smtClean="0"/>
            <a:t>other</a:t>
          </a:r>
          <a:endParaRPr lang="en-GB" sz="1800" kern="1200" dirty="0"/>
        </a:p>
      </dsp:txBody>
      <dsp:txXfrm>
        <a:off x="5149110" y="3363969"/>
        <a:ext cx="2098249" cy="1398833"/>
      </dsp:txXfrm>
    </dsp:sp>
    <dsp:sp modelId="{F4749640-BFD4-41E6-BAAC-C6AEE38DE156}">
      <dsp:nvSpPr>
        <dsp:cNvPr id="0" name=""/>
        <dsp:cNvSpPr/>
      </dsp:nvSpPr>
      <dsp:spPr>
        <a:xfrm>
          <a:off x="2709383" y="4924565"/>
          <a:ext cx="1398833" cy="1398833"/>
        </a:xfrm>
        <a:prstGeom prst="ellipse">
          <a:avLst/>
        </a:prstGeom>
        <a:solidFill>
          <a:srgbClr val="894ADE"/>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795" tIns="10795" rIns="10795" bIns="10795" numCol="1" spcCol="1270" anchor="ctr" anchorCtr="0">
          <a:noAutofit/>
          <a:sp3d extrusionH="28000" prstMaterial="matte"/>
        </a:bodyPr>
        <a:lstStyle/>
        <a:p>
          <a:pPr lvl="0" algn="ctr" defTabSz="755650">
            <a:lnSpc>
              <a:spcPct val="90000"/>
            </a:lnSpc>
            <a:spcBef>
              <a:spcPct val="0"/>
            </a:spcBef>
            <a:spcAft>
              <a:spcPct val="35000"/>
            </a:spcAft>
          </a:pPr>
          <a:r>
            <a:rPr lang="en-GB" sz="1700" kern="1200" baseline="0" dirty="0" smtClean="0"/>
            <a:t>Sound 18,271</a:t>
          </a:r>
          <a:endParaRPr lang="en-GB" sz="1700" kern="1200" baseline="0" dirty="0"/>
        </a:p>
      </dsp:txBody>
      <dsp:txXfrm>
        <a:off x="2709383" y="4924565"/>
        <a:ext cx="1398833" cy="1398833"/>
      </dsp:txXfrm>
    </dsp:sp>
    <dsp:sp modelId="{D1A96832-E284-4D55-946B-EC865205A9AC}">
      <dsp:nvSpPr>
        <dsp:cNvPr id="0" name=""/>
        <dsp:cNvSpPr/>
      </dsp:nvSpPr>
      <dsp:spPr>
        <a:xfrm>
          <a:off x="4248099" y="4924565"/>
          <a:ext cx="2098249" cy="1398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sp3d extrusionH="28000" prstMaterial="matte"/>
        </a:bodyPr>
        <a:lstStyle/>
        <a:p>
          <a:pPr marL="171450" lvl="1" indent="-171450" algn="ctr" defTabSz="800100">
            <a:lnSpc>
              <a:spcPct val="90000"/>
            </a:lnSpc>
            <a:spcBef>
              <a:spcPct val="0"/>
            </a:spcBef>
            <a:spcAft>
              <a:spcPct val="15000"/>
            </a:spcAft>
            <a:buChar char="••"/>
          </a:pPr>
          <a:r>
            <a:rPr lang="en-GB" sz="1800" kern="1200" dirty="0" smtClean="0"/>
            <a:t>music recordings</a:t>
          </a:r>
          <a:endParaRPr lang="en-GB" sz="1800" kern="1200" dirty="0"/>
        </a:p>
        <a:p>
          <a:pPr marL="171450" lvl="1" indent="-171450" algn="ctr" defTabSz="800100">
            <a:lnSpc>
              <a:spcPct val="90000"/>
            </a:lnSpc>
            <a:spcBef>
              <a:spcPct val="0"/>
            </a:spcBef>
            <a:spcAft>
              <a:spcPct val="15000"/>
            </a:spcAft>
            <a:buChar char="••"/>
          </a:pPr>
          <a:r>
            <a:rPr lang="en-GB" sz="1800" kern="1200" dirty="0" smtClean="0"/>
            <a:t>oral history</a:t>
          </a:r>
          <a:endParaRPr lang="en-GB" sz="1800" kern="1200" dirty="0"/>
        </a:p>
      </dsp:txBody>
      <dsp:txXfrm>
        <a:off x="4248099" y="4924565"/>
        <a:ext cx="2098249" cy="139883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AutoShape 1"/>
          <p:cNvSpPr>
            <a:spLocks noChangeArrowheads="1"/>
          </p:cNvSpPr>
          <p:nvPr/>
        </p:nvSpPr>
        <p:spPr bwMode="auto">
          <a:xfrm>
            <a:off x="0" y="0"/>
            <a:ext cx="7315200" cy="9601200"/>
          </a:xfrm>
          <a:prstGeom prst="roundRect">
            <a:avLst>
              <a:gd name="adj" fmla="val 19"/>
            </a:avLst>
          </a:prstGeom>
          <a:solidFill>
            <a:srgbClr val="FFFFFF"/>
          </a:solidFill>
          <a:ln w="9360">
            <a:noFill/>
            <a:miter lim="800000"/>
            <a:headEnd/>
            <a:tailEnd/>
          </a:ln>
          <a:effectLst/>
        </p:spPr>
        <p:txBody>
          <a:bodyPr wrap="none" anchor="ctr"/>
          <a:lstStyle/>
          <a:p>
            <a:pPr>
              <a:buFont typeface="Times New Roman" pitchFamily="16" charset="0"/>
              <a:buNone/>
              <a:defRPr/>
            </a:pPr>
            <a:endParaRPr lang="en-GB"/>
          </a:p>
        </p:txBody>
      </p:sp>
      <p:sp>
        <p:nvSpPr>
          <p:cNvPr id="38915" name="Rectangle 2"/>
          <p:cNvSpPr>
            <a:spLocks noGrp="1" noRot="1" noChangeAspect="1" noChangeArrowheads="1"/>
          </p:cNvSpPr>
          <p:nvPr>
            <p:ph type="sldImg"/>
          </p:nvPr>
        </p:nvSpPr>
        <p:spPr bwMode="auto">
          <a:xfrm>
            <a:off x="-11798300" y="-11798300"/>
            <a:ext cx="11796712" cy="12525375"/>
          </a:xfrm>
          <a:prstGeom prst="rect">
            <a:avLst/>
          </a:prstGeom>
          <a:noFill/>
          <a:ln w="9525">
            <a:noFill/>
            <a:round/>
            <a:headEnd/>
            <a:tailEnd/>
          </a:ln>
        </p:spPr>
      </p:sp>
      <p:sp>
        <p:nvSpPr>
          <p:cNvPr id="7171" name="Rectangle 3"/>
          <p:cNvSpPr>
            <a:spLocks noGrp="1" noChangeArrowheads="1"/>
          </p:cNvSpPr>
          <p:nvPr>
            <p:ph type="body"/>
          </p:nvPr>
        </p:nvSpPr>
        <p:spPr bwMode="auto">
          <a:xfrm>
            <a:off x="731838" y="4560888"/>
            <a:ext cx="5848350" cy="4316412"/>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smtClean="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
          <p:cNvSpPr>
            <a:spLocks noGrp="1" noRot="1" noChangeAspect="1" noChangeArrowheads="1" noTextEdit="1"/>
          </p:cNvSpPr>
          <p:nvPr>
            <p:ph type="sldImg"/>
          </p:nvPr>
        </p:nvSpPr>
        <p:spPr>
          <a:xfrm>
            <a:off x="1257300" y="728663"/>
            <a:ext cx="4800600" cy="3600450"/>
          </a:xfrm>
          <a:solidFill>
            <a:srgbClr val="FFFFFF"/>
          </a:solidFill>
          <a:ln>
            <a:solidFill>
              <a:srgbClr val="000000"/>
            </a:solidFill>
            <a:miter lim="800000"/>
          </a:ln>
        </p:spPr>
      </p:sp>
      <p:sp>
        <p:nvSpPr>
          <p:cNvPr id="39939" name="Rectangle 2"/>
          <p:cNvSpPr>
            <a:spLocks noGrp="1" noChangeArrowheads="1"/>
          </p:cNvSpPr>
          <p:nvPr>
            <p:ph type="body" idx="1"/>
          </p:nvPr>
        </p:nvSpPr>
        <p:spPr>
          <a:xfrm>
            <a:off x="731838" y="4560888"/>
            <a:ext cx="5849937" cy="4319587"/>
          </a:xfrm>
          <a:noFill/>
          <a:ln/>
        </p:spPr>
        <p:txBody>
          <a:bodyPr wrap="none" anchor="ctr"/>
          <a:lstStyle/>
          <a:p>
            <a:endParaRPr lang="en-US" dirty="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49400" y="-11798300"/>
            <a:ext cx="16698913" cy="12525375"/>
          </a:xfrm>
        </p:spPr>
      </p:sp>
      <p:sp>
        <p:nvSpPr>
          <p:cNvPr id="3" name="Notes Placeholder 2"/>
          <p:cNvSpPr>
            <a:spLocks noGrp="1"/>
          </p:cNvSpPr>
          <p:nvPr>
            <p:ph type="body" idx="1"/>
          </p:nvPr>
        </p:nvSpPr>
        <p:spPr/>
        <p:txBody>
          <a:bodyPr>
            <a:normAutofit/>
          </a:bodyPr>
          <a:lstStyle/>
          <a:p>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
          <p:cNvSpPr>
            <a:spLocks noGrp="1" noRot="1" noChangeAspect="1" noChangeArrowheads="1" noTextEdit="1"/>
          </p:cNvSpPr>
          <p:nvPr>
            <p:ph type="sldImg"/>
          </p:nvPr>
        </p:nvSpPr>
        <p:spPr>
          <a:xfrm>
            <a:off x="1257300" y="728663"/>
            <a:ext cx="4800600" cy="3600450"/>
          </a:xfrm>
          <a:solidFill>
            <a:srgbClr val="FFFFFF"/>
          </a:solidFill>
          <a:ln>
            <a:solidFill>
              <a:srgbClr val="000000"/>
            </a:solidFill>
            <a:miter lim="800000"/>
          </a:ln>
        </p:spPr>
      </p:sp>
      <p:sp>
        <p:nvSpPr>
          <p:cNvPr id="47107" name="Rectangle 2"/>
          <p:cNvSpPr>
            <a:spLocks noGrp="1" noChangeArrowheads="1"/>
          </p:cNvSpPr>
          <p:nvPr>
            <p:ph type="body" idx="1"/>
          </p:nvPr>
        </p:nvSpPr>
        <p:spPr>
          <a:xfrm>
            <a:off x="731838" y="4560888"/>
            <a:ext cx="5849937" cy="4319587"/>
          </a:xfrm>
          <a:noFill/>
          <a:ln/>
        </p:spPr>
        <p:txBody>
          <a:bodyPr wrap="none" anchor="ctr"/>
          <a:lstStyle/>
          <a:p>
            <a:endParaRPr lang="en-US" dirty="0"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p:cNvSpPr>
            <a:spLocks noGrp="1" noRot="1" noChangeAspect="1" noChangeArrowheads="1" noTextEdit="1"/>
          </p:cNvSpPr>
          <p:nvPr>
            <p:ph type="sldImg"/>
          </p:nvPr>
        </p:nvSpPr>
        <p:spPr>
          <a:xfrm>
            <a:off x="1257300" y="728663"/>
            <a:ext cx="4800600" cy="3600450"/>
          </a:xfrm>
          <a:solidFill>
            <a:srgbClr val="FFFFFF"/>
          </a:solidFill>
          <a:ln>
            <a:solidFill>
              <a:srgbClr val="000000"/>
            </a:solidFill>
            <a:miter lim="800000"/>
          </a:ln>
        </p:spPr>
      </p:sp>
      <p:sp>
        <p:nvSpPr>
          <p:cNvPr id="48131" name="Rectangle 2"/>
          <p:cNvSpPr>
            <a:spLocks noGrp="1" noChangeArrowheads="1"/>
          </p:cNvSpPr>
          <p:nvPr>
            <p:ph type="body" idx="1"/>
          </p:nvPr>
        </p:nvSpPr>
        <p:spPr>
          <a:xfrm>
            <a:off x="731838" y="4560888"/>
            <a:ext cx="5849937" cy="4319587"/>
          </a:xfrm>
          <a:noFill/>
          <a:ln/>
        </p:spPr>
        <p:txBody>
          <a:bodyPr wrap="none" anchor="ctr"/>
          <a:lstStyle/>
          <a:p>
            <a:endParaRPr lang="en-US" dirty="0"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Grp="1" noRot="1" noChangeAspect="1" noChangeArrowheads="1" noTextEdit="1"/>
          </p:cNvSpPr>
          <p:nvPr>
            <p:ph type="sldImg"/>
          </p:nvPr>
        </p:nvSpPr>
        <p:spPr>
          <a:xfrm>
            <a:off x="1257300" y="728663"/>
            <a:ext cx="4800600" cy="3600450"/>
          </a:xfrm>
          <a:solidFill>
            <a:srgbClr val="FFFFFF"/>
          </a:solidFill>
          <a:ln>
            <a:solidFill>
              <a:srgbClr val="000000"/>
            </a:solidFill>
            <a:miter lim="800000"/>
          </a:ln>
        </p:spPr>
      </p:sp>
      <p:sp>
        <p:nvSpPr>
          <p:cNvPr id="49155" name="Rectangle 2"/>
          <p:cNvSpPr>
            <a:spLocks noGrp="1" noChangeArrowheads="1"/>
          </p:cNvSpPr>
          <p:nvPr>
            <p:ph type="body" idx="1"/>
          </p:nvPr>
        </p:nvSpPr>
        <p:spPr>
          <a:xfrm>
            <a:off x="731838" y="4560888"/>
            <a:ext cx="5849937" cy="4319587"/>
          </a:xfrm>
          <a:noFill/>
          <a:ln/>
        </p:spPr>
        <p:txBody>
          <a:bodyPr wrap="none" anchor="ctr"/>
          <a:lstStyle/>
          <a:p>
            <a:endParaRPr lang="en-US" dirty="0"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
          <p:cNvSpPr>
            <a:spLocks noGrp="1" noRot="1" noChangeAspect="1" noChangeArrowheads="1" noTextEdit="1"/>
          </p:cNvSpPr>
          <p:nvPr>
            <p:ph type="sldImg"/>
          </p:nvPr>
        </p:nvSpPr>
        <p:spPr>
          <a:xfrm>
            <a:off x="1257300" y="728663"/>
            <a:ext cx="4800600" cy="3600450"/>
          </a:xfrm>
          <a:solidFill>
            <a:srgbClr val="FFFFFF"/>
          </a:solidFill>
          <a:ln>
            <a:solidFill>
              <a:srgbClr val="000000"/>
            </a:solidFill>
            <a:miter lim="800000"/>
          </a:ln>
        </p:spPr>
      </p:sp>
      <p:sp>
        <p:nvSpPr>
          <p:cNvPr id="47107" name="Rectangle 2"/>
          <p:cNvSpPr>
            <a:spLocks noGrp="1" noChangeArrowheads="1"/>
          </p:cNvSpPr>
          <p:nvPr>
            <p:ph type="body" idx="1"/>
          </p:nvPr>
        </p:nvSpPr>
        <p:spPr>
          <a:xfrm>
            <a:off x="731838" y="4560888"/>
            <a:ext cx="5849937" cy="4319587"/>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1"/>
          <p:cNvSpPr>
            <a:spLocks noGrp="1" noRot="1" noChangeAspect="1" noChangeArrowheads="1" noTextEdit="1"/>
          </p:cNvSpPr>
          <p:nvPr>
            <p:ph type="sldImg"/>
          </p:nvPr>
        </p:nvSpPr>
        <p:spPr>
          <a:xfrm>
            <a:off x="1257300" y="728663"/>
            <a:ext cx="4800600" cy="3600450"/>
          </a:xfrm>
          <a:solidFill>
            <a:srgbClr val="FFFFFF"/>
          </a:solidFill>
          <a:ln>
            <a:solidFill>
              <a:srgbClr val="000000"/>
            </a:solidFill>
            <a:miter lim="800000"/>
          </a:ln>
        </p:spPr>
      </p:sp>
      <p:sp>
        <p:nvSpPr>
          <p:cNvPr id="50179" name="Rectangle 2"/>
          <p:cNvSpPr>
            <a:spLocks noGrp="1" noChangeArrowheads="1"/>
          </p:cNvSpPr>
          <p:nvPr>
            <p:ph type="body" idx="1"/>
          </p:nvPr>
        </p:nvSpPr>
        <p:spPr>
          <a:xfrm>
            <a:off x="731838" y="4560888"/>
            <a:ext cx="5849937" cy="4319587"/>
          </a:xfrm>
          <a:noFill/>
          <a:ln/>
        </p:spPr>
        <p:txBody>
          <a:bodyPr wrap="none" anchor="ctr"/>
          <a:lstStyle/>
          <a:p>
            <a:endParaRPr lang="en-US" dirty="0"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14249400" y="-11798300"/>
            <a:ext cx="16698913" cy="12525375"/>
          </a:xfrm>
        </p:spPr>
      </p:sp>
      <p:sp>
        <p:nvSpPr>
          <p:cNvPr id="53251" name="Notes Placeholder 2"/>
          <p:cNvSpPr>
            <a:spLocks noGrp="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14249400" y="-11798300"/>
            <a:ext cx="16698913" cy="12525375"/>
          </a:xfrm>
        </p:spPr>
      </p:sp>
      <p:sp>
        <p:nvSpPr>
          <p:cNvPr id="52227" name="Notes Placeholder 2"/>
          <p:cNvSpPr>
            <a:spLocks noGrp="1"/>
          </p:cNvSpPr>
          <p:nvPr>
            <p:ph type="body" idx="1"/>
          </p:nvPr>
        </p:nvSpPr>
        <p:spPr>
          <a:noFill/>
          <a:ln/>
        </p:spPr>
        <p:txBody>
          <a:bodyPr/>
          <a:lstStyle/>
          <a:p>
            <a:endParaRPr lang="en-GB" dirty="0"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bwMode="auto">
          <a:xfrm>
            <a:off x="4143587" y="9119474"/>
            <a:ext cx="3169920" cy="480060"/>
          </a:xfrm>
          <a:prstGeom prst="rect">
            <a:avLst/>
          </a:prstGeom>
          <a:noFill/>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pPr>
            <a:fld id="{93FA562B-A0B7-449E-9099-7672FBA094AE}" type="slidenum">
              <a:rPr lang="en-GB"/>
              <a:pPr fontAlgn="base">
                <a:spcBef>
                  <a:spcPct val="0"/>
                </a:spcBef>
                <a:spcAft>
                  <a:spcPct val="0"/>
                </a:spcAft>
              </a:pPr>
              <a:t>24</a:t>
            </a:fld>
            <a:endParaRPr lang="en-GB"/>
          </a:p>
        </p:txBody>
      </p:sp>
      <p:sp>
        <p:nvSpPr>
          <p:cNvPr id="12291" name="Rectangle 2"/>
          <p:cNvSpPr>
            <a:spLocks noGrp="1" noRot="1" noChangeAspect="1" noChangeArrowheads="1" noTextEdit="1"/>
          </p:cNvSpPr>
          <p:nvPr>
            <p:ph type="sldImg"/>
          </p:nvPr>
        </p:nvSpPr>
        <p:spPr bwMode="auto">
          <a:xfrm>
            <a:off x="-14249400" y="-11798300"/>
            <a:ext cx="16698913" cy="12525375"/>
          </a:xfrm>
          <a:noFill/>
          <a:ln>
            <a:solidFill>
              <a:srgbClr val="000000"/>
            </a:solidFill>
            <a:miter lim="800000"/>
            <a:headEnd/>
            <a:tailEnd/>
          </a:ln>
        </p:spPr>
      </p:sp>
      <p:sp>
        <p:nvSpPr>
          <p:cNvPr id="122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4249400" y="-11798300"/>
            <a:ext cx="16698913" cy="12525375"/>
          </a:xfrm>
        </p:spPr>
      </p:sp>
      <p:sp>
        <p:nvSpPr>
          <p:cNvPr id="54275" name="Notes Placeholder 2"/>
          <p:cNvSpPr>
            <a:spLocks noGrp="1"/>
          </p:cNvSpPr>
          <p:nvPr>
            <p:ph type="body" idx="1"/>
          </p:nvPr>
        </p:nvSpPr>
        <p:spPr>
          <a:noFill/>
          <a:ln/>
        </p:spPr>
        <p:txBody>
          <a:bodyPr/>
          <a:lstStyle/>
          <a:p>
            <a:endParaRPr lang="en-GB" dirty="0"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1257300" y="728663"/>
            <a:ext cx="4800600" cy="3600450"/>
          </a:xfrm>
          <a:solidFill>
            <a:srgbClr val="FFFFFF"/>
          </a:solidFill>
          <a:ln>
            <a:solidFill>
              <a:srgbClr val="000000"/>
            </a:solidFill>
            <a:miter lim="800000"/>
          </a:ln>
        </p:spPr>
      </p:sp>
      <p:sp>
        <p:nvSpPr>
          <p:cNvPr id="40963" name="Rectangle 2"/>
          <p:cNvSpPr>
            <a:spLocks noGrp="1" noChangeArrowheads="1"/>
          </p:cNvSpPr>
          <p:nvPr>
            <p:ph type="body" idx="1"/>
          </p:nvPr>
        </p:nvSpPr>
        <p:spPr>
          <a:xfrm>
            <a:off x="731838" y="4560888"/>
            <a:ext cx="5849937" cy="4319587"/>
          </a:xfrm>
          <a:noFill/>
          <a:ln/>
        </p:spPr>
        <p:txBody>
          <a:bodyPr wrap="none" anchor="ctr"/>
          <a:lstStyle/>
          <a:p>
            <a:pPr eaLnBrk="1" hangingPunct="1">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endParaRPr lang="en-GB" sz="2400" dirty="0"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
          <p:cNvSpPr>
            <a:spLocks noGrp="1" noRot="1" noChangeAspect="1" noChangeArrowheads="1" noTextEdit="1"/>
          </p:cNvSpPr>
          <p:nvPr>
            <p:ph type="sldImg"/>
          </p:nvPr>
        </p:nvSpPr>
        <p:spPr>
          <a:xfrm>
            <a:off x="1257300" y="728663"/>
            <a:ext cx="4800600" cy="3600450"/>
          </a:xfrm>
          <a:solidFill>
            <a:srgbClr val="FFFFFF"/>
          </a:solidFill>
          <a:ln>
            <a:solidFill>
              <a:srgbClr val="000000"/>
            </a:solidFill>
            <a:miter lim="800000"/>
          </a:ln>
        </p:spPr>
      </p:sp>
      <p:sp>
        <p:nvSpPr>
          <p:cNvPr id="55299" name="Rectangle 2"/>
          <p:cNvSpPr>
            <a:spLocks noGrp="1" noChangeArrowheads="1"/>
          </p:cNvSpPr>
          <p:nvPr>
            <p:ph type="body" idx="1"/>
          </p:nvPr>
        </p:nvSpPr>
        <p:spPr>
          <a:xfrm>
            <a:off x="731838" y="4560888"/>
            <a:ext cx="5849937" cy="4319587"/>
          </a:xfrm>
          <a:noFill/>
          <a:ln/>
        </p:spPr>
        <p:txBody>
          <a:bodyPr wrap="none" anchor="ctr"/>
          <a:lstStyle/>
          <a:p>
            <a:endParaRPr lang="en-US" dirty="0"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14249400" y="-11798300"/>
            <a:ext cx="16698913" cy="12525375"/>
          </a:xfrm>
        </p:spPr>
      </p:sp>
      <p:sp>
        <p:nvSpPr>
          <p:cNvPr id="59395" name="Notes Placeholder 2"/>
          <p:cNvSpPr>
            <a:spLocks noGrp="1"/>
          </p:cNvSpPr>
          <p:nvPr>
            <p:ph type="body" idx="1"/>
          </p:nvPr>
        </p:nvSpPr>
        <p:spPr>
          <a:noFill/>
          <a:ln/>
        </p:spPr>
        <p:txBody>
          <a:bodyPr/>
          <a:lstStyle/>
          <a:p>
            <a:endParaRPr lang="en-GB" dirty="0"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14249400" y="-11798300"/>
            <a:ext cx="16698913" cy="12525375"/>
          </a:xfrm>
        </p:spPr>
      </p:sp>
      <p:sp>
        <p:nvSpPr>
          <p:cNvPr id="61443" name="Notes Placeholder 2"/>
          <p:cNvSpPr>
            <a:spLocks noGrp="1"/>
          </p:cNvSpPr>
          <p:nvPr>
            <p:ph type="body" idx="1"/>
          </p:nvPr>
        </p:nvSpPr>
        <p:spPr>
          <a:noFill/>
          <a:ln/>
        </p:spPr>
        <p:txBody>
          <a:bodyPr/>
          <a:lstStyle/>
          <a:p>
            <a:endParaRPr lang="en-GB" sz="2400" dirty="0"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14249400" y="-11798300"/>
            <a:ext cx="16698913" cy="12525375"/>
          </a:xfrm>
        </p:spPr>
      </p:sp>
      <p:sp>
        <p:nvSpPr>
          <p:cNvPr id="66563" name="Notes Placeholder 2"/>
          <p:cNvSpPr>
            <a:spLocks noGrp="1"/>
          </p:cNvSpPr>
          <p:nvPr>
            <p:ph type="body" idx="1"/>
          </p:nvPr>
        </p:nvSpPr>
        <p:spPr>
          <a:noFill/>
          <a:ln/>
        </p:spPr>
        <p:txBody>
          <a:bodyPr/>
          <a:lstStyle/>
          <a:p>
            <a:endParaRPr lang="en-GB" dirty="0"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49400" y="-11798300"/>
            <a:ext cx="16698913" cy="12525375"/>
          </a:xfrm>
        </p:spPr>
      </p:sp>
      <p:sp>
        <p:nvSpPr>
          <p:cNvPr id="3" name="Notes Placeholder 2"/>
          <p:cNvSpPr>
            <a:spLocks noGrp="1"/>
          </p:cNvSpPr>
          <p:nvPr>
            <p:ph type="body" idx="1"/>
          </p:nvPr>
        </p:nvSpPr>
        <p:spPr/>
        <p:txBody>
          <a:bodyPr>
            <a:normAutofit/>
          </a:bodyPr>
          <a:lstStyle/>
          <a:p>
            <a:endParaRPr lang="en-GB"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14249400" y="-11798300"/>
            <a:ext cx="16698913" cy="12525375"/>
          </a:xfrm>
        </p:spPr>
      </p:sp>
      <p:sp>
        <p:nvSpPr>
          <p:cNvPr id="66563" name="Notes Placeholder 2"/>
          <p:cNvSpPr>
            <a:spLocks noGrp="1"/>
          </p:cNvSpPr>
          <p:nvPr>
            <p:ph type="body" idx="1"/>
          </p:nvPr>
        </p:nvSpPr>
        <p:spPr>
          <a:noFill/>
          <a:ln/>
        </p:spPr>
        <p:txBody>
          <a:bodyPr/>
          <a:lstStyle/>
          <a:p>
            <a:endParaRPr lang="en-GB" dirty="0"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14249400" y="-11798300"/>
            <a:ext cx="16698913" cy="12525375"/>
          </a:xfrm>
        </p:spPr>
      </p:sp>
      <p:sp>
        <p:nvSpPr>
          <p:cNvPr id="61443" name="Notes Placeholder 2"/>
          <p:cNvSpPr>
            <a:spLocks noGrp="1"/>
          </p:cNvSpPr>
          <p:nvPr>
            <p:ph type="body" idx="1"/>
          </p:nvPr>
        </p:nvSpPr>
        <p:spPr>
          <a:noFill/>
          <a:ln/>
        </p:spPr>
        <p:txBody>
          <a:bodyPr/>
          <a:lstStyle/>
          <a:p>
            <a:endParaRPr lang="en-GB" sz="2400" dirty="0"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4249400" y="-11798300"/>
            <a:ext cx="16698913" cy="12525375"/>
          </a:xfrm>
        </p:spPr>
      </p:sp>
      <p:sp>
        <p:nvSpPr>
          <p:cNvPr id="68611" name="Notes Placeholder 2"/>
          <p:cNvSpPr>
            <a:spLocks noGrp="1"/>
          </p:cNvSpPr>
          <p:nvPr>
            <p:ph type="body" idx="1"/>
          </p:nvPr>
        </p:nvSpPr>
        <p:spPr>
          <a:noFill/>
          <a:ln/>
        </p:spPr>
        <p:txBody>
          <a:bodyPr/>
          <a:lstStyle/>
          <a:p>
            <a:endParaRPr lang="en-US" dirty="0"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4249400" y="-11798300"/>
            <a:ext cx="16698913" cy="12525375"/>
          </a:xfrm>
        </p:spPr>
      </p:sp>
      <p:sp>
        <p:nvSpPr>
          <p:cNvPr id="68611" name="Notes Placeholder 2"/>
          <p:cNvSpPr>
            <a:spLocks noGrp="1"/>
          </p:cNvSpPr>
          <p:nvPr>
            <p:ph type="body" idx="1"/>
          </p:nvPr>
        </p:nvSpPr>
        <p:spPr>
          <a:noFill/>
          <a:ln/>
        </p:spPr>
        <p:txBody>
          <a:bodyPr/>
          <a:lstStyle/>
          <a:p>
            <a:endParaRPr lang="en-US" dirty="0"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14249400" y="-11798300"/>
            <a:ext cx="16698913" cy="12525375"/>
          </a:xfrm>
        </p:spPr>
      </p:sp>
      <p:sp>
        <p:nvSpPr>
          <p:cNvPr id="58371" name="Notes Placeholder 2"/>
          <p:cNvSpPr>
            <a:spLocks noGrp="1"/>
          </p:cNvSpPr>
          <p:nvPr>
            <p:ph type="body" idx="1"/>
          </p:nvPr>
        </p:nvSpPr>
        <p:spPr>
          <a:noFill/>
          <a:ln/>
        </p:spPr>
        <p:txBody>
          <a:bodyPr/>
          <a:lstStyle/>
          <a:p>
            <a:endParaRPr lang="en-GB" dirty="0"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
          <p:cNvSpPr>
            <a:spLocks noGrp="1" noRot="1" noChangeAspect="1" noChangeArrowheads="1" noTextEdit="1"/>
          </p:cNvSpPr>
          <p:nvPr>
            <p:ph type="sldImg"/>
          </p:nvPr>
        </p:nvSpPr>
        <p:spPr>
          <a:xfrm>
            <a:off x="1257300" y="728663"/>
            <a:ext cx="4800600" cy="3600450"/>
          </a:xfrm>
          <a:solidFill>
            <a:srgbClr val="FFFFFF"/>
          </a:solidFill>
          <a:ln>
            <a:solidFill>
              <a:srgbClr val="000000"/>
            </a:solidFill>
            <a:miter lim="800000"/>
          </a:ln>
        </p:spPr>
      </p:sp>
      <p:sp>
        <p:nvSpPr>
          <p:cNvPr id="41987" name="Rectangle 2"/>
          <p:cNvSpPr>
            <a:spLocks noGrp="1" noChangeArrowheads="1"/>
          </p:cNvSpPr>
          <p:nvPr>
            <p:ph type="body" idx="1"/>
          </p:nvPr>
        </p:nvSpPr>
        <p:spPr>
          <a:xfrm>
            <a:off x="731838" y="4560888"/>
            <a:ext cx="5849937" cy="4319587"/>
          </a:xfrm>
          <a:noFill/>
          <a:ln/>
        </p:spPr>
        <p:txBody>
          <a:bodyPr wrap="none" anchor="ctr"/>
          <a:lstStyle/>
          <a:p>
            <a:endParaRPr lang="en-US" dirty="0"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14249400" y="-11798300"/>
            <a:ext cx="16698913" cy="12525375"/>
          </a:xfrm>
        </p:spPr>
      </p:sp>
      <p:sp>
        <p:nvSpPr>
          <p:cNvPr id="60419" name="Notes Placeholder 2"/>
          <p:cNvSpPr>
            <a:spLocks noGrp="1"/>
          </p:cNvSpPr>
          <p:nvPr>
            <p:ph type="body" idx="1"/>
          </p:nvPr>
        </p:nvSpPr>
        <p:spPr>
          <a:noFill/>
          <a:ln/>
        </p:spPr>
        <p:txBody>
          <a:bodyPr/>
          <a:lstStyle/>
          <a:p>
            <a:endParaRPr lang="en-GB" dirty="0"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14249400" y="-11798300"/>
            <a:ext cx="16698913" cy="12525375"/>
          </a:xfrm>
        </p:spPr>
      </p:sp>
      <p:sp>
        <p:nvSpPr>
          <p:cNvPr id="62467" name="Notes Placeholder 2"/>
          <p:cNvSpPr>
            <a:spLocks noGrp="1"/>
          </p:cNvSpPr>
          <p:nvPr>
            <p:ph type="body" idx="1"/>
          </p:nvPr>
        </p:nvSpPr>
        <p:spPr>
          <a:noFill/>
          <a:ln/>
        </p:spPr>
        <p:txBody>
          <a:bodyPr/>
          <a:lstStyle/>
          <a:p>
            <a:endParaRPr lang="en-US" dirty="0"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14249400" y="-11798300"/>
            <a:ext cx="16698913" cy="12525375"/>
          </a:xfrm>
        </p:spPr>
      </p:sp>
      <p:sp>
        <p:nvSpPr>
          <p:cNvPr id="64515" name="Notes Placeholder 2"/>
          <p:cNvSpPr>
            <a:spLocks noGrp="1"/>
          </p:cNvSpPr>
          <p:nvPr>
            <p:ph type="body" idx="1"/>
          </p:nvPr>
        </p:nvSpPr>
        <p:spPr>
          <a:noFill/>
          <a:ln/>
        </p:spPr>
        <p:txBody>
          <a:bodyPr/>
          <a:lstStyle/>
          <a:p>
            <a:endParaRPr lang="en-GB" dirty="0"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49400" y="-11798300"/>
            <a:ext cx="16698913" cy="12525375"/>
          </a:xfrm>
        </p:spPr>
      </p:sp>
      <p:sp>
        <p:nvSpPr>
          <p:cNvPr id="3" name="Notes Placeholder 2"/>
          <p:cNvSpPr>
            <a:spLocks noGrp="1"/>
          </p:cNvSpPr>
          <p:nvPr>
            <p:ph type="body" idx="1"/>
          </p:nvPr>
        </p:nvSpPr>
        <p:spPr/>
        <p:txBody>
          <a:bodyPr>
            <a:normAutofit/>
          </a:bodyPr>
          <a:lstStyle/>
          <a:p>
            <a:endParaRPr lang="en-GB"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4249400" y="-11798300"/>
            <a:ext cx="16698913" cy="12525375"/>
          </a:xfrm>
        </p:spPr>
      </p:sp>
      <p:sp>
        <p:nvSpPr>
          <p:cNvPr id="68611" name="Notes Placeholder 2"/>
          <p:cNvSpPr>
            <a:spLocks noGrp="1"/>
          </p:cNvSpPr>
          <p:nvPr>
            <p:ph type="body" idx="1"/>
          </p:nvPr>
        </p:nvSpPr>
        <p:spPr>
          <a:noFill/>
          <a:ln/>
        </p:spPr>
        <p:txBody>
          <a:bodyPr/>
          <a:lstStyle/>
          <a:p>
            <a:endParaRPr lang="en-US" dirty="0" smtClean="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4249400" y="-11798300"/>
            <a:ext cx="16698913" cy="12525375"/>
          </a:xfrm>
        </p:spPr>
      </p:sp>
      <p:sp>
        <p:nvSpPr>
          <p:cNvPr id="68611" name="Notes Placeholder 2"/>
          <p:cNvSpPr>
            <a:spLocks noGrp="1"/>
          </p:cNvSpPr>
          <p:nvPr>
            <p:ph type="body" idx="1"/>
          </p:nvPr>
        </p:nvSpPr>
        <p:spPr>
          <a:noFill/>
          <a:ln/>
        </p:spPr>
        <p:txBody>
          <a:bodyPr/>
          <a:lstStyle/>
          <a:p>
            <a:endParaRPr lang="en-US" dirty="0"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14249400" y="-11798300"/>
            <a:ext cx="16698913" cy="12525375"/>
          </a:xfrm>
        </p:spPr>
      </p:sp>
      <p:sp>
        <p:nvSpPr>
          <p:cNvPr id="67587" name="Notes Placeholder 2"/>
          <p:cNvSpPr>
            <a:spLocks noGrp="1"/>
          </p:cNvSpPr>
          <p:nvPr>
            <p:ph type="body" idx="1"/>
          </p:nvPr>
        </p:nvSpPr>
        <p:spPr>
          <a:noFill/>
          <a:ln/>
        </p:spPr>
        <p:txBody>
          <a:bodyPr/>
          <a:lstStyle/>
          <a:p>
            <a:endParaRPr lang="en-GB" dirty="0"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49400" y="-11798300"/>
            <a:ext cx="16698913" cy="12525375"/>
          </a:xfrm>
        </p:spPr>
      </p:sp>
      <p:sp>
        <p:nvSpPr>
          <p:cNvPr id="3" name="Notes Placeholder 2"/>
          <p:cNvSpPr>
            <a:spLocks noGrp="1"/>
          </p:cNvSpPr>
          <p:nvPr>
            <p:ph type="body" idx="1"/>
          </p:nvPr>
        </p:nvSpPr>
        <p:spPr/>
        <p:txBody>
          <a:bodyPr>
            <a:normAutofit/>
          </a:bodyPr>
          <a:lstStyle/>
          <a:p>
            <a:endParaRPr lang="en-GB"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4249400" y="-11798300"/>
            <a:ext cx="16698913" cy="12525375"/>
          </a:xfrm>
        </p:spPr>
      </p:sp>
      <p:sp>
        <p:nvSpPr>
          <p:cNvPr id="68611" name="Notes Placeholder 2"/>
          <p:cNvSpPr>
            <a:spLocks noGrp="1"/>
          </p:cNvSpPr>
          <p:nvPr>
            <p:ph type="body" idx="1"/>
          </p:nvPr>
        </p:nvSpPr>
        <p:spPr>
          <a:noFill/>
          <a:ln/>
        </p:spPr>
        <p:txBody>
          <a:bodyPr/>
          <a:lstStyle/>
          <a:p>
            <a:endParaRPr lang="en-US" dirty="0"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4249400" y="-11798300"/>
            <a:ext cx="16698913" cy="12525375"/>
          </a:xfrm>
        </p:spPr>
      </p:sp>
      <p:sp>
        <p:nvSpPr>
          <p:cNvPr id="68611" name="Notes Placeholder 2"/>
          <p:cNvSpPr>
            <a:spLocks noGrp="1"/>
          </p:cNvSpPr>
          <p:nvPr>
            <p:ph type="body" idx="1"/>
          </p:nvPr>
        </p:nvSpPr>
        <p:spPr>
          <a:noFill/>
          <a:ln/>
        </p:spPr>
        <p:txBody>
          <a:bodyPr/>
          <a:lstStyle/>
          <a:p>
            <a:endParaRPr lang="en-US" dirty="0"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
          <p:cNvSpPr>
            <a:spLocks noGrp="1" noRot="1" noChangeAspect="1" noChangeArrowheads="1" noTextEdit="1"/>
          </p:cNvSpPr>
          <p:nvPr>
            <p:ph type="sldImg"/>
          </p:nvPr>
        </p:nvSpPr>
        <p:spPr>
          <a:xfrm>
            <a:off x="1257300" y="728663"/>
            <a:ext cx="4800600" cy="3600450"/>
          </a:xfrm>
          <a:solidFill>
            <a:srgbClr val="FFFFFF"/>
          </a:solidFill>
          <a:ln>
            <a:solidFill>
              <a:srgbClr val="000000"/>
            </a:solidFill>
            <a:miter lim="800000"/>
          </a:ln>
        </p:spPr>
      </p:sp>
      <p:sp>
        <p:nvSpPr>
          <p:cNvPr id="43011" name="Rectangle 2"/>
          <p:cNvSpPr>
            <a:spLocks noGrp="1" noChangeArrowheads="1"/>
          </p:cNvSpPr>
          <p:nvPr>
            <p:ph type="body" idx="1"/>
          </p:nvPr>
        </p:nvSpPr>
        <p:spPr>
          <a:xfrm>
            <a:off x="731838" y="4560888"/>
            <a:ext cx="5849937" cy="4319587"/>
          </a:xfrm>
          <a:noFill/>
          <a:ln/>
        </p:spPr>
        <p:txBody>
          <a:bodyPr wrap="none" anchor="ctr"/>
          <a:lstStyle/>
          <a:p>
            <a:endParaRPr lang="en-US" dirty="0" smtClean="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a:xfrm>
            <a:off x="-14249400" y="-11798300"/>
            <a:ext cx="16698913" cy="12525375"/>
          </a:xfrm>
        </p:spPr>
      </p:sp>
      <p:sp>
        <p:nvSpPr>
          <p:cNvPr id="174082" name="Notes Placeholder 2"/>
          <p:cNvSpPr>
            <a:spLocks noGrp="1"/>
          </p:cNvSpPr>
          <p:nvPr>
            <p:ph type="body" idx="1"/>
          </p:nvPr>
        </p:nvSpPr>
        <p:spPr>
          <a:noFill/>
          <a:ln/>
        </p:spPr>
        <p:txBody>
          <a:bodyPr/>
          <a:lstStyle/>
          <a:p>
            <a:endParaRPr lang="en-US" dirty="0"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a:xfrm>
            <a:off x="-14249400" y="-11798300"/>
            <a:ext cx="16698913" cy="12525375"/>
          </a:xfrm>
        </p:spPr>
      </p:sp>
      <p:sp>
        <p:nvSpPr>
          <p:cNvPr id="176130" name="Notes Placeholder 2"/>
          <p:cNvSpPr>
            <a:spLocks noGrp="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4249400" y="-11798300"/>
            <a:ext cx="16698913" cy="12525375"/>
          </a:xfrm>
        </p:spPr>
      </p:sp>
      <p:sp>
        <p:nvSpPr>
          <p:cNvPr id="68611" name="Notes Placeholder 2"/>
          <p:cNvSpPr>
            <a:spLocks noGrp="1"/>
          </p:cNvSpPr>
          <p:nvPr>
            <p:ph type="body" idx="1"/>
          </p:nvPr>
        </p:nvSpPr>
        <p:spPr>
          <a:noFill/>
          <a:ln/>
        </p:spPr>
        <p:txBody>
          <a:bodyPr/>
          <a:lstStyle/>
          <a:p>
            <a:endParaRPr lang="en-US" dirty="0" smtClean="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4249400" y="-11798300"/>
            <a:ext cx="16698913" cy="12525375"/>
          </a:xfrm>
        </p:spPr>
      </p:sp>
      <p:sp>
        <p:nvSpPr>
          <p:cNvPr id="68611" name="Notes Placeholder 2"/>
          <p:cNvSpPr>
            <a:spLocks noGrp="1"/>
          </p:cNvSpPr>
          <p:nvPr>
            <p:ph type="body" idx="1"/>
          </p:nvPr>
        </p:nvSpPr>
        <p:spPr>
          <a:noFill/>
          <a:ln/>
        </p:spPr>
        <p:txBody>
          <a:bodyPr/>
          <a:lstStyle/>
          <a:p>
            <a:endParaRPr lang="en-US" dirty="0" smtClean="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4249400" y="-11798300"/>
            <a:ext cx="16698913" cy="12525375"/>
          </a:xfrm>
        </p:spPr>
      </p:sp>
      <p:sp>
        <p:nvSpPr>
          <p:cNvPr id="68611" name="Notes Placeholder 2"/>
          <p:cNvSpPr>
            <a:spLocks noGrp="1"/>
          </p:cNvSpPr>
          <p:nvPr>
            <p:ph type="body" idx="1"/>
          </p:nvPr>
        </p:nvSpPr>
        <p:spPr>
          <a:noFill/>
          <a:ln/>
        </p:spPr>
        <p:txBody>
          <a:bodyPr/>
          <a:lstStyle/>
          <a:p>
            <a:endParaRPr lang="en-US" dirty="0" smtClean="0">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4249400" y="-11798300"/>
            <a:ext cx="16698913" cy="12525375"/>
          </a:xfrm>
        </p:spPr>
      </p:sp>
      <p:sp>
        <p:nvSpPr>
          <p:cNvPr id="68611" name="Notes Placeholder 2"/>
          <p:cNvSpPr>
            <a:spLocks noGrp="1"/>
          </p:cNvSpPr>
          <p:nvPr>
            <p:ph type="body" idx="1"/>
          </p:nvPr>
        </p:nvSpPr>
        <p:spPr>
          <a:noFill/>
          <a:ln/>
        </p:spPr>
        <p:txBody>
          <a:bodyPr/>
          <a:lstStyle/>
          <a:p>
            <a:endParaRPr lang="en-US" dirty="0" smtClean="0">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4249400" y="-11798300"/>
            <a:ext cx="16698913" cy="12525375"/>
          </a:xfrm>
        </p:spPr>
      </p:sp>
      <p:sp>
        <p:nvSpPr>
          <p:cNvPr id="68611" name="Notes Placeholder 2"/>
          <p:cNvSpPr>
            <a:spLocks noGrp="1"/>
          </p:cNvSpPr>
          <p:nvPr>
            <p:ph type="body" idx="1"/>
          </p:nvPr>
        </p:nvSpPr>
        <p:spPr>
          <a:noFill/>
          <a:ln/>
        </p:spPr>
        <p:txBody>
          <a:bodyPr/>
          <a:lstStyle/>
          <a:p>
            <a:endParaRPr lang="en-US" dirty="0" smtClean="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p:cNvSpPr>
            <a:spLocks noGrp="1" noRot="1" noChangeAspect="1" noTextEdit="1"/>
          </p:cNvSpPr>
          <p:nvPr>
            <p:ph type="sldImg"/>
          </p:nvPr>
        </p:nvSpPr>
        <p:spPr bwMode="auto">
          <a:xfrm>
            <a:off x="-14249400" y="-11798300"/>
            <a:ext cx="16698913" cy="12525375"/>
          </a:xfrm>
          <a:noFill/>
          <a:ln>
            <a:solidFill>
              <a:srgbClr val="000000"/>
            </a:solidFill>
            <a:miter lim="800000"/>
            <a:headEnd/>
            <a:tailEnd/>
          </a:ln>
        </p:spPr>
      </p:sp>
      <p:sp>
        <p:nvSpPr>
          <p:cNvPr id="11267"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dirty="0" smtClean="0">
              <a:solidFill>
                <a:srgbClr val="FF0000"/>
              </a:solidFill>
            </a:endParaRPr>
          </a:p>
        </p:txBody>
      </p:sp>
      <p:sp>
        <p:nvSpPr>
          <p:cNvPr id="11268" name="Foliennummernplatzhalter 3"/>
          <p:cNvSpPr>
            <a:spLocks noGrp="1"/>
          </p:cNvSpPr>
          <p:nvPr>
            <p:ph type="sldNum" sz="quarter" idx="5"/>
          </p:nvPr>
        </p:nvSpPr>
        <p:spPr bwMode="auto">
          <a:xfrm>
            <a:off x="4143587" y="9119474"/>
            <a:ext cx="3169920" cy="480060"/>
          </a:xfrm>
          <a:prstGeom prst="rect">
            <a:avLst/>
          </a:prstGeom>
          <a:noFill/>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pPr>
            <a:fld id="{280DF381-BCED-4FBE-9F24-B60ED86D4A22}" type="slidenum">
              <a:rPr lang="de-DE"/>
              <a:pPr fontAlgn="base">
                <a:spcBef>
                  <a:spcPct val="0"/>
                </a:spcBef>
                <a:spcAft>
                  <a:spcPct val="0"/>
                </a:spcAft>
              </a:pPr>
              <a:t>65</a:t>
            </a:fld>
            <a:endParaRPr lang="de-D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49400" y="-11798300"/>
            <a:ext cx="16698913" cy="12525375"/>
          </a:xfrm>
        </p:spPr>
      </p:sp>
      <p:sp>
        <p:nvSpPr>
          <p:cNvPr id="3" name="Notes Placeholder 2"/>
          <p:cNvSpPr>
            <a:spLocks noGrp="1"/>
          </p:cNvSpPr>
          <p:nvPr>
            <p:ph type="body" idx="1"/>
          </p:nvPr>
        </p:nvSpPr>
        <p:spPr/>
        <p:txBody>
          <a:bodyPr>
            <a:normAutofit/>
          </a:bodyPr>
          <a:lstStyle/>
          <a:p>
            <a:endParaRPr lang="en-GB"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4249400" y="-11798300"/>
            <a:ext cx="16698913" cy="12525375"/>
          </a:xfrm>
        </p:spPr>
      </p:sp>
      <p:sp>
        <p:nvSpPr>
          <p:cNvPr id="68611" name="Notes Placeholder 2"/>
          <p:cNvSpPr>
            <a:spLocks noGrp="1"/>
          </p:cNvSpPr>
          <p:nvPr>
            <p:ph type="body" idx="1"/>
          </p:nvPr>
        </p:nvSpPr>
        <p:spPr>
          <a:noFill/>
          <a:ln/>
        </p:spPr>
        <p:txBody>
          <a:bodyPr/>
          <a:lstStyle/>
          <a:p>
            <a:endParaRPr lang="en-US" dirty="0"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p:cNvSpPr>
            <a:spLocks noGrp="1" noRot="1" noChangeAspect="1" noChangeArrowheads="1" noTextEdit="1"/>
          </p:cNvSpPr>
          <p:nvPr>
            <p:ph type="sldImg"/>
          </p:nvPr>
        </p:nvSpPr>
        <p:spPr>
          <a:xfrm>
            <a:off x="1257300" y="728663"/>
            <a:ext cx="4800600" cy="3600450"/>
          </a:xfrm>
          <a:solidFill>
            <a:srgbClr val="FFFFFF"/>
          </a:solidFill>
          <a:ln>
            <a:solidFill>
              <a:srgbClr val="000000"/>
            </a:solidFill>
            <a:miter lim="800000"/>
          </a:ln>
        </p:spPr>
      </p:sp>
      <p:sp>
        <p:nvSpPr>
          <p:cNvPr id="44035" name="Rectangle 2"/>
          <p:cNvSpPr>
            <a:spLocks noGrp="1" noChangeArrowheads="1"/>
          </p:cNvSpPr>
          <p:nvPr>
            <p:ph type="body" idx="1"/>
          </p:nvPr>
        </p:nvSpPr>
        <p:spPr>
          <a:xfrm>
            <a:off x="731838" y="4560888"/>
            <a:ext cx="5849937" cy="4319587"/>
          </a:xfrm>
          <a:noFill/>
          <a:ln/>
        </p:spPr>
        <p:txBody>
          <a:bodyPr wrap="none" anchor="ctr"/>
          <a:lstStyle/>
          <a:p>
            <a:endParaRPr lang="en-US" dirty="0" smtClean="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4249400" y="-11798300"/>
            <a:ext cx="16698913" cy="12525375"/>
          </a:xfrm>
        </p:spPr>
      </p:sp>
      <p:sp>
        <p:nvSpPr>
          <p:cNvPr id="68611" name="Notes Placeholder 2"/>
          <p:cNvSpPr>
            <a:spLocks noGrp="1"/>
          </p:cNvSpPr>
          <p:nvPr>
            <p:ph type="body" idx="1"/>
          </p:nvPr>
        </p:nvSpPr>
        <p:spPr>
          <a:noFill/>
          <a:ln/>
        </p:spPr>
        <p:txBody>
          <a:bodyPr/>
          <a:lstStyle/>
          <a:p>
            <a:endParaRPr lang="en-US" dirty="0" smtClean="0">
              <a:latin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49400" y="-11798300"/>
            <a:ext cx="16698913" cy="12525375"/>
          </a:xfrm>
        </p:spPr>
      </p:sp>
      <p:sp>
        <p:nvSpPr>
          <p:cNvPr id="3" name="Notes Placeholder 2"/>
          <p:cNvSpPr>
            <a:spLocks noGrp="1"/>
          </p:cNvSpPr>
          <p:nvPr>
            <p:ph type="body" idx="1"/>
          </p:nvPr>
        </p:nvSpPr>
        <p:spPr/>
        <p:txBody>
          <a:bodyPr>
            <a:normAutofit/>
          </a:bodyPr>
          <a:lstStyle/>
          <a:p>
            <a:endParaRPr lang="en-GB"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xfrm>
            <a:off x="4143587" y="9119474"/>
            <a:ext cx="3169920" cy="480060"/>
          </a:xfrm>
          <a:prstGeom prst="rect">
            <a:avLst/>
          </a:prstGeom>
          <a:noFill/>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pPr>
            <a:fld id="{800E21E3-D6FE-4EA5-ABED-EB8F08598ADF}" type="slidenum">
              <a:rPr lang="en-GB"/>
              <a:pPr fontAlgn="base">
                <a:spcBef>
                  <a:spcPct val="0"/>
                </a:spcBef>
                <a:spcAft>
                  <a:spcPct val="0"/>
                </a:spcAft>
              </a:pPr>
              <a:t>71</a:t>
            </a:fld>
            <a:endParaRPr lang="en-GB"/>
          </a:p>
        </p:txBody>
      </p:sp>
      <p:sp>
        <p:nvSpPr>
          <p:cNvPr id="10243" name="Rectangle 2"/>
          <p:cNvSpPr>
            <a:spLocks noGrp="1" noRot="1" noChangeAspect="1" noChangeArrowheads="1" noTextEdit="1"/>
          </p:cNvSpPr>
          <p:nvPr>
            <p:ph type="sldImg"/>
          </p:nvPr>
        </p:nvSpPr>
        <p:spPr bwMode="auto">
          <a:xfrm>
            <a:off x="-14249400" y="-11798300"/>
            <a:ext cx="16698913" cy="12525375"/>
          </a:xfrm>
          <a:noFill/>
          <a:ln>
            <a:solidFill>
              <a:srgbClr val="000000"/>
            </a:solidFill>
            <a:miter lim="800000"/>
            <a:headEnd/>
            <a:tailEnd/>
          </a:ln>
        </p:spPr>
      </p:sp>
      <p:sp>
        <p:nvSpPr>
          <p:cNvPr id="102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xfrm>
            <a:off x="4143587" y="9119474"/>
            <a:ext cx="3169920" cy="480060"/>
          </a:xfrm>
          <a:prstGeom prst="rect">
            <a:avLst/>
          </a:prstGeom>
          <a:noFill/>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pPr>
            <a:fld id="{A9149BF6-5E1E-4EB6-95C5-023C87B91605}" type="slidenum">
              <a:rPr lang="en-GB"/>
              <a:pPr fontAlgn="base">
                <a:spcBef>
                  <a:spcPct val="0"/>
                </a:spcBef>
                <a:spcAft>
                  <a:spcPct val="0"/>
                </a:spcAft>
              </a:pPr>
              <a:t>72</a:t>
            </a:fld>
            <a:endParaRPr lang="en-GB"/>
          </a:p>
        </p:txBody>
      </p:sp>
      <p:sp>
        <p:nvSpPr>
          <p:cNvPr id="11267" name="Rectangle 2"/>
          <p:cNvSpPr>
            <a:spLocks noGrp="1" noRot="1" noChangeAspect="1" noChangeArrowheads="1" noTextEdit="1"/>
          </p:cNvSpPr>
          <p:nvPr>
            <p:ph type="sldImg"/>
          </p:nvPr>
        </p:nvSpPr>
        <p:spPr bwMode="auto">
          <a:xfrm>
            <a:off x="-14249400" y="-11798300"/>
            <a:ext cx="16698913" cy="12525375"/>
          </a:xfrm>
          <a:noFill/>
          <a:ln>
            <a:solidFill>
              <a:srgbClr val="000000"/>
            </a:solidFill>
            <a:miter lim="800000"/>
            <a:headEnd/>
            <a:tailEnd/>
          </a:ln>
        </p:spPr>
      </p:sp>
      <p:sp>
        <p:nvSpPr>
          <p:cNvPr id="112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4249400" y="-11798300"/>
            <a:ext cx="16698913" cy="12525375"/>
          </a:xfrm>
        </p:spPr>
      </p:sp>
      <p:sp>
        <p:nvSpPr>
          <p:cNvPr id="68611" name="Notes Placeholder 2"/>
          <p:cNvSpPr>
            <a:spLocks noGrp="1"/>
          </p:cNvSpPr>
          <p:nvPr>
            <p:ph type="body" idx="1"/>
          </p:nvPr>
        </p:nvSpPr>
        <p:spPr>
          <a:noFill/>
          <a:ln/>
        </p:spPr>
        <p:txBody>
          <a:bodyPr/>
          <a:lstStyle/>
          <a:p>
            <a:endParaRPr lang="en-US" dirty="0" smtClean="0">
              <a:latin typeface="Times New Roman"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4249400" y="-11798300"/>
            <a:ext cx="16698913" cy="12525375"/>
          </a:xfrm>
        </p:spPr>
      </p:sp>
      <p:sp>
        <p:nvSpPr>
          <p:cNvPr id="68611" name="Notes Placeholder 2"/>
          <p:cNvSpPr>
            <a:spLocks noGrp="1"/>
          </p:cNvSpPr>
          <p:nvPr>
            <p:ph type="body" idx="1"/>
          </p:nvPr>
        </p:nvSpPr>
        <p:spPr>
          <a:noFill/>
          <a:ln/>
        </p:spPr>
        <p:txBody>
          <a:bodyPr/>
          <a:lstStyle/>
          <a:p>
            <a:endParaRPr lang="en-US" dirty="0"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
          <p:cNvSpPr>
            <a:spLocks noGrp="1" noRot="1" noChangeAspect="1" noChangeArrowheads="1" noTextEdit="1"/>
          </p:cNvSpPr>
          <p:nvPr>
            <p:ph type="sldImg"/>
          </p:nvPr>
        </p:nvSpPr>
        <p:spPr>
          <a:xfrm>
            <a:off x="1257300" y="728663"/>
            <a:ext cx="4800600" cy="3600450"/>
          </a:xfrm>
          <a:solidFill>
            <a:srgbClr val="FFFFFF"/>
          </a:solidFill>
          <a:ln>
            <a:solidFill>
              <a:srgbClr val="000000"/>
            </a:solidFill>
            <a:miter lim="800000"/>
          </a:ln>
        </p:spPr>
      </p:sp>
      <p:sp>
        <p:nvSpPr>
          <p:cNvPr id="45059" name="Rectangle 2"/>
          <p:cNvSpPr>
            <a:spLocks noGrp="1" noChangeArrowheads="1"/>
          </p:cNvSpPr>
          <p:nvPr>
            <p:ph type="body" idx="1"/>
          </p:nvPr>
        </p:nvSpPr>
        <p:spPr>
          <a:xfrm>
            <a:off x="731838" y="4560888"/>
            <a:ext cx="5849937" cy="4319587"/>
          </a:xfrm>
          <a:noFill/>
          <a:ln/>
        </p:spPr>
        <p:txBody>
          <a:bodyPr wrap="none" anchor="ctr"/>
          <a:lstStyle/>
          <a:p>
            <a:endParaRPr lang="en-US" dirty="0"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
          <p:cNvSpPr>
            <a:spLocks noGrp="1" noRot="1" noChangeAspect="1" noChangeArrowheads="1" noTextEdit="1"/>
          </p:cNvSpPr>
          <p:nvPr>
            <p:ph type="sldImg"/>
          </p:nvPr>
        </p:nvSpPr>
        <p:spPr>
          <a:xfrm>
            <a:off x="1257300" y="728663"/>
            <a:ext cx="4800600" cy="3600450"/>
          </a:xfrm>
          <a:solidFill>
            <a:srgbClr val="FFFFFF"/>
          </a:solidFill>
          <a:ln>
            <a:solidFill>
              <a:srgbClr val="000000"/>
            </a:solidFill>
            <a:miter lim="800000"/>
          </a:ln>
        </p:spPr>
      </p:sp>
      <p:sp>
        <p:nvSpPr>
          <p:cNvPr id="46083" name="Rectangle 2"/>
          <p:cNvSpPr>
            <a:spLocks noGrp="1" noChangeArrowheads="1"/>
          </p:cNvSpPr>
          <p:nvPr>
            <p:ph type="body" idx="1"/>
          </p:nvPr>
        </p:nvSpPr>
        <p:spPr>
          <a:xfrm>
            <a:off x="731838" y="4560888"/>
            <a:ext cx="5849937" cy="4319587"/>
          </a:xfrm>
          <a:noFill/>
          <a:ln/>
        </p:spPr>
        <p:txBody>
          <a:bodyPr wrap="none" anchor="ctr"/>
          <a:lstStyle/>
          <a:p>
            <a:endParaRPr lang="en-US" dirty="0"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a:xfrm>
            <a:off x="1257300" y="728663"/>
            <a:ext cx="4800600" cy="3600450"/>
          </a:xfrm>
          <a:solidFill>
            <a:srgbClr val="FFFFFF"/>
          </a:solidFill>
          <a:ln>
            <a:solidFill>
              <a:srgbClr val="000000"/>
            </a:solidFill>
            <a:miter lim="800000"/>
          </a:ln>
        </p:spPr>
      </p:sp>
      <p:sp>
        <p:nvSpPr>
          <p:cNvPr id="37891" name="Rectangle 2"/>
          <p:cNvSpPr>
            <a:spLocks noGrp="1" noChangeArrowheads="1"/>
          </p:cNvSpPr>
          <p:nvPr>
            <p:ph type="body" idx="1"/>
          </p:nvPr>
        </p:nvSpPr>
        <p:spPr>
          <a:xfrm>
            <a:off x="731838" y="4560888"/>
            <a:ext cx="5849937" cy="4319587"/>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
          <p:cNvSpPr>
            <a:spLocks noGrp="1" noRot="1" noChangeAspect="1" noChangeArrowheads="1" noTextEdit="1"/>
          </p:cNvSpPr>
          <p:nvPr>
            <p:ph type="sldImg"/>
          </p:nvPr>
        </p:nvSpPr>
        <p:spPr>
          <a:xfrm>
            <a:off x="1257300" y="728663"/>
            <a:ext cx="4800600" cy="3600450"/>
          </a:xfrm>
          <a:solidFill>
            <a:srgbClr val="FFFFFF"/>
          </a:solidFill>
          <a:ln>
            <a:solidFill>
              <a:srgbClr val="000000"/>
            </a:solidFill>
            <a:miter lim="800000"/>
          </a:ln>
        </p:spPr>
      </p:sp>
      <p:sp>
        <p:nvSpPr>
          <p:cNvPr id="39939" name="Rectangle 2"/>
          <p:cNvSpPr>
            <a:spLocks noGrp="1" noChangeArrowheads="1"/>
          </p:cNvSpPr>
          <p:nvPr>
            <p:ph type="body" idx="1"/>
          </p:nvPr>
        </p:nvSpPr>
        <p:spPr>
          <a:xfrm>
            <a:off x="731838" y="4560888"/>
            <a:ext cx="5849937" cy="4319587"/>
          </a:xfrm>
          <a:noFill/>
          <a:ln/>
        </p:spPr>
        <p:txBody>
          <a:bodyPr wrap="none" anchor="ctr"/>
          <a:lstStyle/>
          <a:p>
            <a:endParaRPr lang="en-US" dirty="0"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2"/>
          <p:cNvSpPr>
            <a:spLocks noGrp="1" noChangeArrowheads="1"/>
          </p:cNvSpPr>
          <p:nvPr>
            <p:ph type="sldNum" idx="10"/>
          </p:nvPr>
        </p:nvSpPr>
        <p:spPr>
          <a:ln/>
        </p:spPr>
        <p:txBody>
          <a:bodyPr/>
          <a:lstStyle>
            <a:lvl1pPr>
              <a:defRPr/>
            </a:lvl1pPr>
          </a:lstStyle>
          <a:p>
            <a:pPr>
              <a:defRPr/>
            </a:pPr>
            <a:fld id="{B019475A-0AA4-479C-AEEF-C81DEC1FF870}" type="slidenum">
              <a:rPr lang="he-IL"/>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sldNum" idx="10"/>
          </p:nvPr>
        </p:nvSpPr>
        <p:spPr>
          <a:ln/>
        </p:spPr>
        <p:txBody>
          <a:bodyPr/>
          <a:lstStyle>
            <a:lvl1pPr>
              <a:defRPr/>
            </a:lvl1pPr>
          </a:lstStyle>
          <a:p>
            <a:pPr>
              <a:defRPr/>
            </a:pPr>
            <a:fld id="{8716AB17-CEBE-45C2-B287-8B098FA6EEF3}" type="slidenum">
              <a:rPr lang="he-IL"/>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152400"/>
            <a:ext cx="2103438" cy="5576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61950" y="152400"/>
            <a:ext cx="6162675" cy="5576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sldNum" idx="10"/>
          </p:nvPr>
        </p:nvSpPr>
        <p:spPr>
          <a:ln/>
        </p:spPr>
        <p:txBody>
          <a:bodyPr/>
          <a:lstStyle>
            <a:lvl1pPr>
              <a:defRPr/>
            </a:lvl1pPr>
          </a:lstStyle>
          <a:p>
            <a:pPr>
              <a:defRPr/>
            </a:pPr>
            <a:fld id="{888D2D55-26BE-486F-B383-668A17D1EDB6}" type="slidenum">
              <a:rPr lang="he-IL"/>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4963"/>
            <a:ext cx="4037013"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604963"/>
            <a:ext cx="4037012"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
          <p:cNvSpPr>
            <a:spLocks noGrp="1" noChangeArrowheads="1"/>
          </p:cNvSpPr>
          <p:nvPr>
            <p:ph type="sldNum" idx="10"/>
          </p:nvPr>
        </p:nvSpPr>
        <p:spPr>
          <a:ln/>
        </p:spPr>
        <p:txBody>
          <a:bodyPr/>
          <a:lstStyle>
            <a:lvl1pPr>
              <a:defRPr/>
            </a:lvl1pPr>
          </a:lstStyle>
          <a:p>
            <a:pPr>
              <a:defRPr/>
            </a:pPr>
            <a:fld id="{9FB1F4ED-94F2-4724-8BEF-60EC9D083388}" type="slidenum">
              <a:rPr lang="he-IL"/>
              <a:pPr>
                <a:defRPr/>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0838" y="1604963"/>
            <a:ext cx="2079625" cy="45227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4963"/>
            <a:ext cx="6091238" cy="45227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519363" y="2960688"/>
            <a:ext cx="6261100" cy="1466850"/>
          </a:xfrm>
        </p:spPr>
        <p:txBody>
          <a:bodyPr/>
          <a:lstStyle/>
          <a:p>
            <a:r>
              <a:rPr lang="en-US" smtClean="0"/>
              <a:t>Click to edit Master title style</a:t>
            </a:r>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1"/>
          <p:cNvSpPr>
            <a:spLocks noGrp="1" noChangeArrowheads="1"/>
          </p:cNvSpPr>
          <p:nvPr>
            <p:ph type="sldNum" idx="10"/>
          </p:nvPr>
        </p:nvSpPr>
        <p:spPr>
          <a:ln/>
        </p:spPr>
        <p:txBody>
          <a:bodyPr/>
          <a:lstStyle>
            <a:lvl1pPr>
              <a:defRPr/>
            </a:lvl1pPr>
          </a:lstStyle>
          <a:p>
            <a:pPr>
              <a:defRPr/>
            </a:pPr>
            <a:fld id="{57BA7E4E-DE7D-4617-96B8-1075643DB74F}" type="slidenum">
              <a:rPr lang="he-IL"/>
              <a:pPr>
                <a:defRPr/>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
          <p:cNvSpPr>
            <a:spLocks noGrp="1" noChangeArrowheads="1"/>
          </p:cNvSpPr>
          <p:nvPr>
            <p:ph type="sldNum" idx="10"/>
          </p:nvPr>
        </p:nvSpPr>
        <p:spPr>
          <a:ln/>
        </p:spPr>
        <p:txBody>
          <a:bodyPr/>
          <a:lstStyle>
            <a:lvl1pPr>
              <a:defRPr/>
            </a:lvl1pPr>
          </a:lstStyle>
          <a:p>
            <a:pPr>
              <a:defRPr/>
            </a:pPr>
            <a:fld id="{33EE7370-8546-4A09-8AF5-803E9AFBB242}" type="slidenum">
              <a:rPr lang="he-IL"/>
              <a:pPr>
                <a:defRPr/>
              </a:pPr>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
          <p:cNvSpPr>
            <a:spLocks noGrp="1" noChangeArrowheads="1"/>
          </p:cNvSpPr>
          <p:nvPr>
            <p:ph type="sldNum" idx="10"/>
          </p:nvPr>
        </p:nvSpPr>
        <p:spPr>
          <a:ln/>
        </p:spPr>
        <p:txBody>
          <a:bodyPr/>
          <a:lstStyle>
            <a:lvl1pPr>
              <a:defRPr/>
            </a:lvl1pPr>
          </a:lstStyle>
          <a:p>
            <a:pPr>
              <a:defRPr/>
            </a:pPr>
            <a:fld id="{35253BB8-F177-4FCE-A75B-7C6D1F8F98B8}" type="slidenum">
              <a:rPr lang="he-IL"/>
              <a:pPr>
                <a:defRPr/>
              </a:pPr>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61950" y="1393825"/>
            <a:ext cx="4132263" cy="4335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393825"/>
            <a:ext cx="4133850" cy="4335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1"/>
          <p:cNvSpPr>
            <a:spLocks noGrp="1" noChangeArrowheads="1"/>
          </p:cNvSpPr>
          <p:nvPr>
            <p:ph type="sldNum" idx="10"/>
          </p:nvPr>
        </p:nvSpPr>
        <p:spPr>
          <a:ln/>
        </p:spPr>
        <p:txBody>
          <a:bodyPr/>
          <a:lstStyle>
            <a:lvl1pPr>
              <a:defRPr/>
            </a:lvl1pPr>
          </a:lstStyle>
          <a:p>
            <a:pPr>
              <a:defRPr/>
            </a:pPr>
            <a:fld id="{EE3F34FC-5117-4EDD-A824-029FB5769919}" type="slidenum">
              <a:rPr lang="he-IL"/>
              <a:pPr>
                <a:defRPr/>
              </a:pPr>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1"/>
          <p:cNvSpPr>
            <a:spLocks noGrp="1" noChangeArrowheads="1"/>
          </p:cNvSpPr>
          <p:nvPr>
            <p:ph type="sldNum" idx="10"/>
          </p:nvPr>
        </p:nvSpPr>
        <p:spPr>
          <a:ln/>
        </p:spPr>
        <p:txBody>
          <a:bodyPr/>
          <a:lstStyle>
            <a:lvl1pPr>
              <a:defRPr/>
            </a:lvl1pPr>
          </a:lstStyle>
          <a:p>
            <a:pPr>
              <a:defRPr/>
            </a:pPr>
            <a:fld id="{A3610C58-A571-476B-AA54-F88366AF3E41}" type="slidenum">
              <a:rPr lang="he-IL"/>
              <a:pPr>
                <a:defRPr/>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1"/>
          <p:cNvSpPr>
            <a:spLocks noGrp="1" noChangeArrowheads="1"/>
          </p:cNvSpPr>
          <p:nvPr>
            <p:ph type="sldNum" idx="10"/>
          </p:nvPr>
        </p:nvSpPr>
        <p:spPr>
          <a:ln/>
        </p:spPr>
        <p:txBody>
          <a:bodyPr/>
          <a:lstStyle>
            <a:lvl1pPr>
              <a:defRPr/>
            </a:lvl1pPr>
          </a:lstStyle>
          <a:p>
            <a:pPr>
              <a:defRPr/>
            </a:pPr>
            <a:fld id="{5A9B48B0-AB63-4307-B6DE-4BFAD16C1EF3}" type="slidenum">
              <a:rPr lang="he-IL"/>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D8AB55AF-A1F3-43D1-8465-A53CB49AD550}" type="slidenum">
              <a:rPr lang="he-IL"/>
              <a:pPr>
                <a:defRPr/>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idx="10"/>
          </p:nvPr>
        </p:nvSpPr>
        <p:spPr>
          <a:ln/>
        </p:spPr>
        <p:txBody>
          <a:bodyPr/>
          <a:lstStyle>
            <a:lvl1pPr>
              <a:defRPr/>
            </a:lvl1pPr>
          </a:lstStyle>
          <a:p>
            <a:pPr>
              <a:defRPr/>
            </a:pPr>
            <a:fld id="{6EF87283-DB4F-4BD5-9296-E714C8542614}" type="slidenum">
              <a:rPr lang="he-IL"/>
              <a:pPr>
                <a:defRPr/>
              </a:pPr>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noChangeArrowheads="1"/>
          </p:cNvSpPr>
          <p:nvPr>
            <p:ph type="sldNum" idx="10"/>
          </p:nvPr>
        </p:nvSpPr>
        <p:spPr>
          <a:ln/>
        </p:spPr>
        <p:txBody>
          <a:bodyPr/>
          <a:lstStyle>
            <a:lvl1pPr>
              <a:defRPr/>
            </a:lvl1pPr>
          </a:lstStyle>
          <a:p>
            <a:pPr>
              <a:defRPr/>
            </a:pPr>
            <a:fld id="{AFC79ECC-12D8-4AF1-AF92-D760EFD37F24}" type="slidenum">
              <a:rPr lang="he-IL"/>
              <a:pPr>
                <a:defRPr/>
              </a:pPr>
              <a:t>‹#›</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noChangeArrowheads="1"/>
          </p:cNvSpPr>
          <p:nvPr>
            <p:ph type="sldNum" idx="10"/>
          </p:nvPr>
        </p:nvSpPr>
        <p:spPr>
          <a:ln/>
        </p:spPr>
        <p:txBody>
          <a:bodyPr/>
          <a:lstStyle>
            <a:lvl1pPr>
              <a:defRPr/>
            </a:lvl1pPr>
          </a:lstStyle>
          <a:p>
            <a:pPr>
              <a:defRPr/>
            </a:pPr>
            <a:fld id="{52138410-5F30-4BF3-8B76-AE0294DDBD53}" type="slidenum">
              <a:rPr lang="he-IL"/>
              <a:pPr>
                <a:defRPr/>
              </a:pPr>
              <a:t>‹#›</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
          <p:cNvSpPr>
            <a:spLocks noGrp="1" noChangeArrowheads="1"/>
          </p:cNvSpPr>
          <p:nvPr>
            <p:ph type="sldNum" idx="10"/>
          </p:nvPr>
        </p:nvSpPr>
        <p:spPr>
          <a:ln/>
        </p:spPr>
        <p:txBody>
          <a:bodyPr/>
          <a:lstStyle>
            <a:lvl1pPr>
              <a:defRPr/>
            </a:lvl1pPr>
          </a:lstStyle>
          <a:p>
            <a:pPr>
              <a:defRPr/>
            </a:pPr>
            <a:fld id="{F6FB28D6-91C5-47F3-AE70-E189729F6EF6}" type="slidenum">
              <a:rPr lang="he-IL"/>
              <a:pPr>
                <a:defRPr/>
              </a:pPr>
              <a:t>‹#›</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152400"/>
            <a:ext cx="2103438" cy="5576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61950" y="152400"/>
            <a:ext cx="6162675" cy="5576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
          <p:cNvSpPr>
            <a:spLocks noGrp="1" noChangeArrowheads="1"/>
          </p:cNvSpPr>
          <p:nvPr>
            <p:ph type="sldNum" idx="10"/>
          </p:nvPr>
        </p:nvSpPr>
        <p:spPr>
          <a:ln/>
        </p:spPr>
        <p:txBody>
          <a:bodyPr/>
          <a:lstStyle>
            <a:lvl1pPr>
              <a:defRPr/>
            </a:lvl1pPr>
          </a:lstStyle>
          <a:p>
            <a:pPr>
              <a:defRPr/>
            </a:pPr>
            <a:fld id="{9C9E85BE-6BF9-4296-9CC8-31AFF3217C89}" type="slidenum">
              <a:rPr lang="he-IL"/>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61950" y="1393825"/>
            <a:ext cx="4132263" cy="4335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6613" y="1393825"/>
            <a:ext cx="4133850" cy="4335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
          <p:cNvSpPr>
            <a:spLocks noGrp="1" noChangeArrowheads="1"/>
          </p:cNvSpPr>
          <p:nvPr>
            <p:ph type="sldNum" idx="10"/>
          </p:nvPr>
        </p:nvSpPr>
        <p:spPr>
          <a:ln/>
        </p:spPr>
        <p:txBody>
          <a:bodyPr/>
          <a:lstStyle>
            <a:lvl1pPr>
              <a:defRPr/>
            </a:lvl1pPr>
          </a:lstStyle>
          <a:p>
            <a:pPr>
              <a:defRPr/>
            </a:pPr>
            <a:fld id="{CF408267-D811-468C-BCE5-A0B0BE804FA7}" type="slidenum">
              <a:rPr lang="he-IL"/>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
          <p:cNvSpPr>
            <a:spLocks noGrp="1" noChangeArrowheads="1"/>
          </p:cNvSpPr>
          <p:nvPr>
            <p:ph type="sldNum" idx="10"/>
          </p:nvPr>
        </p:nvSpPr>
        <p:spPr>
          <a:ln/>
        </p:spPr>
        <p:txBody>
          <a:bodyPr/>
          <a:lstStyle>
            <a:lvl1pPr>
              <a:defRPr/>
            </a:lvl1pPr>
          </a:lstStyle>
          <a:p>
            <a:pPr>
              <a:defRPr/>
            </a:pPr>
            <a:fld id="{6A8A03ED-0FFC-49E6-B15F-B5056E2D9320}" type="slidenum">
              <a:rPr lang="he-IL"/>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
          <p:cNvSpPr>
            <a:spLocks noGrp="1" noChangeArrowheads="1"/>
          </p:cNvSpPr>
          <p:nvPr>
            <p:ph type="sldNum" idx="10"/>
          </p:nvPr>
        </p:nvSpPr>
        <p:spPr>
          <a:ln/>
        </p:spPr>
        <p:txBody>
          <a:bodyPr/>
          <a:lstStyle>
            <a:lvl1pPr>
              <a:defRPr/>
            </a:lvl1pPr>
          </a:lstStyle>
          <a:p>
            <a:pPr>
              <a:defRPr/>
            </a:pPr>
            <a:fld id="{BF8C7C2B-06BB-4990-95B9-FD2637D8EECB}" type="slidenum">
              <a:rPr lang="he-IL"/>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11CBB16F-B6E0-4292-9F05-584DE75E3B94}" type="slidenum">
              <a:rPr lang="he-IL"/>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9167F165-ECD5-4C27-982A-540FF759B099}" type="slidenum">
              <a:rPr lang="he-IL"/>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439CF8B7-DBAA-42C0-9B7F-86314C49809E}" type="slidenum">
              <a:rPr lang="he-IL"/>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Text Box 1"/>
          <p:cNvSpPr txBox="1">
            <a:spLocks noChangeArrowheads="1"/>
          </p:cNvSpPr>
          <p:nvPr/>
        </p:nvSpPr>
        <p:spPr bwMode="auto">
          <a:xfrm>
            <a:off x="6156325" y="6000750"/>
            <a:ext cx="827088" cy="541338"/>
          </a:xfrm>
          <a:prstGeom prst="rect">
            <a:avLst/>
          </a:prstGeom>
          <a:noFill/>
          <a:ln w="9525">
            <a:noFill/>
            <a:round/>
            <a:headEnd/>
            <a:tailEnd/>
          </a:ln>
          <a:effectLst/>
        </p:spPr>
        <p:txBody>
          <a:bodyPr wrap="none" anchor="ctr"/>
          <a:lstStyle/>
          <a:p>
            <a:pPr>
              <a:buFont typeface="Times New Roman" pitchFamily="16" charset="0"/>
              <a:buNone/>
              <a:defRPr/>
            </a:pPr>
            <a:endParaRPr lang="en-GB"/>
          </a:p>
        </p:txBody>
      </p:sp>
      <p:sp>
        <p:nvSpPr>
          <p:cNvPr id="1026" name="Rectangle 2"/>
          <p:cNvSpPr>
            <a:spLocks noGrp="1" noChangeArrowheads="1"/>
          </p:cNvSpPr>
          <p:nvPr>
            <p:ph type="sldNum"/>
          </p:nvPr>
        </p:nvSpPr>
        <p:spPr bwMode="auto">
          <a:xfrm>
            <a:off x="7956550" y="6000750"/>
            <a:ext cx="823913" cy="53816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ClrTx/>
              <a:buFontTx/>
              <a:buNone/>
              <a:defRPr>
                <a:solidFill>
                  <a:srgbClr val="1C1C1C"/>
                </a:solidFill>
              </a:defRPr>
            </a:lvl1pPr>
          </a:lstStyle>
          <a:p>
            <a:pPr>
              <a:defRPr/>
            </a:pPr>
            <a:fld id="{7DC12E38-85AF-4B8E-8DBA-C944E63508AA}" type="slidenum">
              <a:rPr lang="he-IL"/>
              <a:pPr>
                <a:defRPr/>
              </a:pPr>
              <a:t>‹#›</a:t>
            </a:fld>
            <a:endParaRPr lang="en-GB"/>
          </a:p>
        </p:txBody>
      </p:sp>
      <p:sp>
        <p:nvSpPr>
          <p:cNvPr id="1027" name="Text Box 3"/>
          <p:cNvSpPr txBox="1">
            <a:spLocks noChangeArrowheads="1"/>
          </p:cNvSpPr>
          <p:nvPr/>
        </p:nvSpPr>
        <p:spPr bwMode="auto">
          <a:xfrm>
            <a:off x="7056438" y="6000750"/>
            <a:ext cx="827087" cy="541338"/>
          </a:xfrm>
          <a:prstGeom prst="rect">
            <a:avLst/>
          </a:prstGeom>
          <a:noFill/>
          <a:ln w="9525">
            <a:noFill/>
            <a:round/>
            <a:headEnd/>
            <a:tailEnd/>
          </a:ln>
          <a:effectLst/>
        </p:spPr>
        <p:txBody>
          <a:bodyPr wrap="none" anchor="ctr"/>
          <a:lstStyle/>
          <a:p>
            <a:pPr>
              <a:buFont typeface="Times New Roman" pitchFamily="16" charset="0"/>
              <a:buNone/>
              <a:defRPr/>
            </a:pPr>
            <a:endParaRPr lang="en-GB"/>
          </a:p>
        </p:txBody>
      </p:sp>
      <p:sp>
        <p:nvSpPr>
          <p:cNvPr id="1029" name="Rectangle 4"/>
          <p:cNvSpPr>
            <a:spLocks noGrp="1" noChangeArrowheads="1"/>
          </p:cNvSpPr>
          <p:nvPr>
            <p:ph type="title"/>
          </p:nvPr>
        </p:nvSpPr>
        <p:spPr bwMode="auto">
          <a:xfrm>
            <a:off x="361950" y="152400"/>
            <a:ext cx="8418513" cy="887413"/>
          </a:xfrm>
          <a:prstGeom prst="rect">
            <a:avLst/>
          </a:prstGeom>
          <a:noFill/>
          <a:ln w="9525">
            <a:noFill/>
            <a:round/>
            <a:headEnd/>
            <a:tailEnd/>
          </a:ln>
        </p:spPr>
        <p:txBody>
          <a:bodyPr vert="horz" wrap="square" lIns="0" tIns="46800" rIns="0" bIns="46800" numCol="1" anchor="ctr" anchorCtr="0" compatLnSpc="1">
            <a:prstTxWarp prst="textNoShape">
              <a:avLst/>
            </a:prstTxWarp>
          </a:bodyPr>
          <a:lstStyle/>
          <a:p>
            <a:pPr lvl="0"/>
            <a:r>
              <a:rPr lang="en-GB" smtClean="0"/>
              <a:t>Click to edit the title text format</a:t>
            </a:r>
          </a:p>
        </p:txBody>
      </p:sp>
      <p:sp>
        <p:nvSpPr>
          <p:cNvPr id="1030" name="Rectangle 5"/>
          <p:cNvSpPr>
            <a:spLocks noGrp="1" noChangeArrowheads="1"/>
          </p:cNvSpPr>
          <p:nvPr>
            <p:ph type="body" idx="1"/>
          </p:nvPr>
        </p:nvSpPr>
        <p:spPr bwMode="auto">
          <a:xfrm>
            <a:off x="361950" y="1393825"/>
            <a:ext cx="8418513" cy="4335463"/>
          </a:xfrm>
          <a:prstGeom prst="rect">
            <a:avLst/>
          </a:prstGeom>
          <a:noFill/>
          <a:ln w="9525">
            <a:noFill/>
            <a:round/>
            <a:headEnd/>
            <a:tailEnd/>
          </a:ln>
        </p:spPr>
        <p:txBody>
          <a:bodyPr vert="horz" wrap="square" lIns="0" tIns="46800" rIns="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Line 6"/>
          <p:cNvSpPr>
            <a:spLocks noChangeShapeType="1"/>
          </p:cNvSpPr>
          <p:nvPr/>
        </p:nvSpPr>
        <p:spPr bwMode="auto">
          <a:xfrm>
            <a:off x="0" y="76200"/>
            <a:ext cx="9144000" cy="1588"/>
          </a:xfrm>
          <a:prstGeom prst="line">
            <a:avLst/>
          </a:prstGeom>
          <a:noFill/>
          <a:ln w="152280">
            <a:solidFill>
              <a:srgbClr val="00F2FF"/>
            </a:solidFill>
            <a:miter lim="800000"/>
            <a:headEnd/>
            <a:tailEnd/>
          </a:ln>
          <a:effectLst/>
        </p:spPr>
        <p:txBody>
          <a:bodyPr/>
          <a:lstStyle/>
          <a:p>
            <a:pPr>
              <a:buFont typeface="Times New Roman" pitchFamily="16" charset="0"/>
              <a:buNone/>
              <a:defRPr/>
            </a:pPr>
            <a:endParaRPr lang="en-GB"/>
          </a:p>
        </p:txBody>
      </p:sp>
      <p:sp>
        <p:nvSpPr>
          <p:cNvPr id="1031" name="Line 7"/>
          <p:cNvSpPr>
            <a:spLocks noChangeShapeType="1"/>
          </p:cNvSpPr>
          <p:nvPr/>
        </p:nvSpPr>
        <p:spPr bwMode="auto">
          <a:xfrm>
            <a:off x="0" y="6784975"/>
            <a:ext cx="9144000" cy="1588"/>
          </a:xfrm>
          <a:prstGeom prst="line">
            <a:avLst/>
          </a:prstGeom>
          <a:noFill/>
          <a:ln w="152280">
            <a:solidFill>
              <a:srgbClr val="00F2FF"/>
            </a:solidFill>
            <a:miter lim="800000"/>
            <a:headEnd/>
            <a:tailEnd/>
          </a:ln>
          <a:effectLst/>
        </p:spPr>
        <p:txBody>
          <a:bodyPr/>
          <a:lstStyle/>
          <a:p>
            <a:pPr>
              <a:buFont typeface="Times New Roman" pitchFamily="16" charset="0"/>
              <a:buNone/>
              <a:defRPr/>
            </a:pPr>
            <a:endParaRPr lang="en-GB"/>
          </a:p>
        </p:txBody>
      </p:sp>
      <p:sp>
        <p:nvSpPr>
          <p:cNvPr id="1032" name="Line 8"/>
          <p:cNvSpPr>
            <a:spLocks noChangeShapeType="1"/>
          </p:cNvSpPr>
          <p:nvPr/>
        </p:nvSpPr>
        <p:spPr bwMode="auto">
          <a:xfrm>
            <a:off x="0" y="1036638"/>
            <a:ext cx="9144000" cy="1587"/>
          </a:xfrm>
          <a:prstGeom prst="line">
            <a:avLst/>
          </a:prstGeom>
          <a:noFill/>
          <a:ln w="12600">
            <a:solidFill>
              <a:srgbClr val="00F2FF"/>
            </a:solidFill>
            <a:miter lim="800000"/>
            <a:headEnd/>
            <a:tailEnd/>
          </a:ln>
          <a:effectLst/>
        </p:spPr>
        <p:txBody>
          <a:bodyPr/>
          <a:lstStyle/>
          <a:p>
            <a:pPr>
              <a:buFont typeface="Times New Roman" pitchFamily="16" charset="0"/>
              <a:buNone/>
              <a:defRPr/>
            </a:pPr>
            <a:endParaRPr lang="en-GB"/>
          </a:p>
        </p:txBody>
      </p:sp>
      <p:sp>
        <p:nvSpPr>
          <p:cNvPr id="1033" name="Line 9"/>
          <p:cNvSpPr>
            <a:spLocks noChangeShapeType="1"/>
          </p:cNvSpPr>
          <p:nvPr/>
        </p:nvSpPr>
        <p:spPr bwMode="auto">
          <a:xfrm>
            <a:off x="0" y="5783263"/>
            <a:ext cx="9144000" cy="1587"/>
          </a:xfrm>
          <a:prstGeom prst="line">
            <a:avLst/>
          </a:prstGeom>
          <a:noFill/>
          <a:ln w="12600">
            <a:solidFill>
              <a:srgbClr val="00F2FF"/>
            </a:solidFill>
            <a:miter lim="800000"/>
            <a:headEnd/>
            <a:tailEnd/>
          </a:ln>
          <a:effectLst/>
        </p:spPr>
        <p:txBody>
          <a:bodyPr/>
          <a:lstStyle/>
          <a:p>
            <a:pPr>
              <a:buFont typeface="Times New Roman" pitchFamily="16" charset="0"/>
              <a:buNone/>
              <a:defRPr/>
            </a:pPr>
            <a:endParaRPr lang="en-GB"/>
          </a:p>
        </p:txBody>
      </p:sp>
      <p:pic>
        <p:nvPicPr>
          <p:cNvPr id="1035" name="Picture 10"/>
          <p:cNvPicPr>
            <a:picLocks noChangeAspect="1" noChangeArrowheads="1"/>
          </p:cNvPicPr>
          <p:nvPr/>
        </p:nvPicPr>
        <p:blipFill>
          <a:blip r:embed="rId13" cstate="print"/>
          <a:srcRect l="6172" t="1711" r="6136" b="22241"/>
          <a:stretch>
            <a:fillRect/>
          </a:stretch>
        </p:blipFill>
        <p:spPr bwMode="auto">
          <a:xfrm>
            <a:off x="357188" y="5867400"/>
            <a:ext cx="608012" cy="755650"/>
          </a:xfrm>
          <a:prstGeom prst="rect">
            <a:avLst/>
          </a:prstGeom>
          <a:noFill/>
          <a:ln w="9525">
            <a:noFill/>
            <a:round/>
            <a:headEnd/>
            <a:tailEnd/>
          </a:ln>
        </p:spPr>
      </p:pic>
      <p:pic>
        <p:nvPicPr>
          <p:cNvPr id="1036" name="Picture 11"/>
          <p:cNvPicPr>
            <a:picLocks noChangeAspect="1" noChangeArrowheads="1"/>
          </p:cNvPicPr>
          <p:nvPr/>
        </p:nvPicPr>
        <p:blipFill>
          <a:blip r:embed="rId14" cstate="print"/>
          <a:srcRect l="2292" r="1643"/>
          <a:stretch>
            <a:fillRect/>
          </a:stretch>
        </p:blipFill>
        <p:spPr bwMode="auto">
          <a:xfrm>
            <a:off x="996950" y="6065838"/>
            <a:ext cx="792163" cy="282575"/>
          </a:xfrm>
          <a:prstGeom prst="rect">
            <a:avLst/>
          </a:prstGeom>
          <a:noFill/>
          <a:ln w="9525">
            <a:noFill/>
            <a:round/>
            <a:headEnd/>
            <a:tailEnd/>
          </a:ln>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r" defTabSz="449263" rtl="0" eaLnBrk="0" fontAlgn="base" hangingPunct="0">
        <a:spcBef>
          <a:spcPct val="0"/>
        </a:spcBef>
        <a:spcAft>
          <a:spcPct val="0"/>
        </a:spcAft>
        <a:buClr>
          <a:srgbClr val="000000"/>
        </a:buClr>
        <a:buSzPct val="100000"/>
        <a:buFont typeface="Times New Roman" pitchFamily="18" charset="0"/>
        <a:defRPr sz="2800" b="1">
          <a:solidFill>
            <a:srgbClr val="1C1C1C"/>
          </a:solidFill>
          <a:latin typeface="+mj-lt"/>
          <a:ea typeface="Lucida Sans Unicode" pitchFamily="34" charset="0"/>
          <a:cs typeface="+mj-cs"/>
        </a:defRPr>
      </a:lvl1pPr>
      <a:lvl2pPr algn="r" defTabSz="449263" rtl="0" eaLnBrk="0" fontAlgn="base" hangingPunct="0">
        <a:spcBef>
          <a:spcPct val="0"/>
        </a:spcBef>
        <a:spcAft>
          <a:spcPct val="0"/>
        </a:spcAft>
        <a:buClr>
          <a:srgbClr val="000000"/>
        </a:buClr>
        <a:buSzPct val="100000"/>
        <a:buFont typeface="Times New Roman" pitchFamily="18" charset="0"/>
        <a:defRPr sz="2800" b="1">
          <a:solidFill>
            <a:srgbClr val="1C1C1C"/>
          </a:solidFill>
          <a:latin typeface="Arial" charset="0"/>
          <a:ea typeface="Lucida Sans Unicode" pitchFamily="34" charset="0"/>
          <a:cs typeface="Lucida Sans Unicode" charset="0"/>
        </a:defRPr>
      </a:lvl2pPr>
      <a:lvl3pPr algn="r" defTabSz="449263" rtl="0" eaLnBrk="0" fontAlgn="base" hangingPunct="0">
        <a:spcBef>
          <a:spcPct val="0"/>
        </a:spcBef>
        <a:spcAft>
          <a:spcPct val="0"/>
        </a:spcAft>
        <a:buClr>
          <a:srgbClr val="000000"/>
        </a:buClr>
        <a:buSzPct val="100000"/>
        <a:buFont typeface="Times New Roman" pitchFamily="18" charset="0"/>
        <a:defRPr sz="2800" b="1">
          <a:solidFill>
            <a:srgbClr val="1C1C1C"/>
          </a:solidFill>
          <a:latin typeface="Arial" charset="0"/>
          <a:ea typeface="Lucida Sans Unicode" pitchFamily="34" charset="0"/>
          <a:cs typeface="Lucida Sans Unicode" charset="0"/>
        </a:defRPr>
      </a:lvl3pPr>
      <a:lvl4pPr algn="r" defTabSz="449263" rtl="0" eaLnBrk="0" fontAlgn="base" hangingPunct="0">
        <a:spcBef>
          <a:spcPct val="0"/>
        </a:spcBef>
        <a:spcAft>
          <a:spcPct val="0"/>
        </a:spcAft>
        <a:buClr>
          <a:srgbClr val="000000"/>
        </a:buClr>
        <a:buSzPct val="100000"/>
        <a:buFont typeface="Times New Roman" pitchFamily="18" charset="0"/>
        <a:defRPr sz="2800" b="1">
          <a:solidFill>
            <a:srgbClr val="1C1C1C"/>
          </a:solidFill>
          <a:latin typeface="Arial" charset="0"/>
          <a:ea typeface="Lucida Sans Unicode" pitchFamily="34" charset="0"/>
          <a:cs typeface="Lucida Sans Unicode" charset="0"/>
        </a:defRPr>
      </a:lvl4pPr>
      <a:lvl5pPr algn="r" defTabSz="449263" rtl="0" eaLnBrk="0" fontAlgn="base" hangingPunct="0">
        <a:spcBef>
          <a:spcPct val="0"/>
        </a:spcBef>
        <a:spcAft>
          <a:spcPct val="0"/>
        </a:spcAft>
        <a:buClr>
          <a:srgbClr val="000000"/>
        </a:buClr>
        <a:buSzPct val="100000"/>
        <a:buFont typeface="Times New Roman" pitchFamily="18" charset="0"/>
        <a:defRPr sz="2800" b="1">
          <a:solidFill>
            <a:srgbClr val="1C1C1C"/>
          </a:solidFill>
          <a:latin typeface="Arial" charset="0"/>
          <a:ea typeface="Lucida Sans Unicode" pitchFamily="34" charset="0"/>
          <a:cs typeface="Lucida Sans Unicode" charset="0"/>
        </a:defRPr>
      </a:lvl5pPr>
      <a:lvl6pPr marL="2514600" indent="-228600" algn="r" defTabSz="449263" rtl="0" eaLnBrk="0" fontAlgn="base" hangingPunct="0">
        <a:spcBef>
          <a:spcPct val="0"/>
        </a:spcBef>
        <a:spcAft>
          <a:spcPct val="0"/>
        </a:spcAft>
        <a:buClr>
          <a:srgbClr val="000000"/>
        </a:buClr>
        <a:buSzPct val="100000"/>
        <a:buFont typeface="Times New Roman" pitchFamily="16" charset="0"/>
        <a:defRPr sz="2800" b="1">
          <a:solidFill>
            <a:srgbClr val="1C1C1C"/>
          </a:solidFill>
          <a:latin typeface="Arial" charset="0"/>
          <a:cs typeface="Lucida Sans Unicode" charset="0"/>
        </a:defRPr>
      </a:lvl6pPr>
      <a:lvl7pPr marL="2971800" indent="-228600" algn="r" defTabSz="449263" rtl="0" eaLnBrk="0" fontAlgn="base" hangingPunct="0">
        <a:spcBef>
          <a:spcPct val="0"/>
        </a:spcBef>
        <a:spcAft>
          <a:spcPct val="0"/>
        </a:spcAft>
        <a:buClr>
          <a:srgbClr val="000000"/>
        </a:buClr>
        <a:buSzPct val="100000"/>
        <a:buFont typeface="Times New Roman" pitchFamily="16" charset="0"/>
        <a:defRPr sz="2800" b="1">
          <a:solidFill>
            <a:srgbClr val="1C1C1C"/>
          </a:solidFill>
          <a:latin typeface="Arial" charset="0"/>
          <a:cs typeface="Lucida Sans Unicode" charset="0"/>
        </a:defRPr>
      </a:lvl7pPr>
      <a:lvl8pPr marL="3429000" indent="-228600" algn="r" defTabSz="449263" rtl="0" eaLnBrk="0" fontAlgn="base" hangingPunct="0">
        <a:spcBef>
          <a:spcPct val="0"/>
        </a:spcBef>
        <a:spcAft>
          <a:spcPct val="0"/>
        </a:spcAft>
        <a:buClr>
          <a:srgbClr val="000000"/>
        </a:buClr>
        <a:buSzPct val="100000"/>
        <a:buFont typeface="Times New Roman" pitchFamily="16" charset="0"/>
        <a:defRPr sz="2800" b="1">
          <a:solidFill>
            <a:srgbClr val="1C1C1C"/>
          </a:solidFill>
          <a:latin typeface="Arial" charset="0"/>
          <a:cs typeface="Lucida Sans Unicode" charset="0"/>
        </a:defRPr>
      </a:lvl8pPr>
      <a:lvl9pPr marL="3886200" indent="-228600" algn="r" defTabSz="449263" rtl="0" eaLnBrk="0" fontAlgn="base" hangingPunct="0">
        <a:spcBef>
          <a:spcPct val="0"/>
        </a:spcBef>
        <a:spcAft>
          <a:spcPct val="0"/>
        </a:spcAft>
        <a:buClr>
          <a:srgbClr val="000000"/>
        </a:buClr>
        <a:buSzPct val="100000"/>
        <a:buFont typeface="Times New Roman" pitchFamily="16" charset="0"/>
        <a:defRPr sz="2800" b="1">
          <a:solidFill>
            <a:srgbClr val="1C1C1C"/>
          </a:solidFill>
          <a:latin typeface="Arial" charset="0"/>
          <a:cs typeface="Lucida Sans Unicode" charset="0"/>
        </a:defRPr>
      </a:lvl9pPr>
    </p:titleStyle>
    <p:bodyStyle>
      <a:lvl1pPr marL="342900" indent="-342900" algn="l" defTabSz="449263" rtl="0" eaLnBrk="0" fontAlgn="base" hangingPunct="0">
        <a:spcBef>
          <a:spcPts val="600"/>
        </a:spcBef>
        <a:spcAft>
          <a:spcPct val="0"/>
        </a:spcAft>
        <a:buClr>
          <a:srgbClr val="000000"/>
        </a:buClr>
        <a:buSzPct val="100000"/>
        <a:buFont typeface="Times New Roman" pitchFamily="18" charset="0"/>
        <a:buChar char="•"/>
        <a:defRPr sz="2400">
          <a:solidFill>
            <a:srgbClr val="1C1C1C"/>
          </a:solidFill>
          <a:latin typeface="+mn-lt"/>
          <a:ea typeface="+mn-ea"/>
          <a:cs typeface="+mn-cs"/>
        </a:defRPr>
      </a:lvl1pPr>
      <a:lvl2pPr marL="742950" indent="-285750" algn="l" defTabSz="449263" rtl="0" eaLnBrk="0" fontAlgn="base" hangingPunct="0">
        <a:lnSpc>
          <a:spcPts val="2375"/>
        </a:lnSpc>
        <a:spcBef>
          <a:spcPts val="525"/>
        </a:spcBef>
        <a:spcAft>
          <a:spcPct val="0"/>
        </a:spcAft>
        <a:buClr>
          <a:srgbClr val="000000"/>
        </a:buClr>
        <a:buSzPct val="100000"/>
        <a:buFont typeface="Times New Roman" pitchFamily="18" charset="0"/>
        <a:buChar char="–"/>
        <a:defRPr sz="2100">
          <a:solidFill>
            <a:srgbClr val="1C1C1C"/>
          </a:solidFill>
          <a:latin typeface="+mn-lt"/>
          <a:cs typeface="+mn-cs"/>
        </a:defRPr>
      </a:lvl2pPr>
      <a:lvl3pPr marL="1143000" indent="-228600" algn="l" defTabSz="449263" rtl="0" eaLnBrk="0" fontAlgn="base" hangingPunct="0">
        <a:spcBef>
          <a:spcPts val="425"/>
        </a:spcBef>
        <a:spcAft>
          <a:spcPct val="0"/>
        </a:spcAft>
        <a:buClr>
          <a:srgbClr val="000000"/>
        </a:buClr>
        <a:buSzPct val="100000"/>
        <a:buFont typeface="Times New Roman" pitchFamily="18" charset="0"/>
        <a:buChar char="•"/>
        <a:defRPr sz="1700">
          <a:solidFill>
            <a:srgbClr val="4D4D4D"/>
          </a:solidFill>
          <a:latin typeface="+mn-lt"/>
          <a:cs typeface="+mn-cs"/>
        </a:defRPr>
      </a:lvl3pPr>
      <a:lvl4pPr marL="1600200" indent="-228600" algn="l" defTabSz="449263" rtl="0" eaLnBrk="0" fontAlgn="base" hangingPunct="0">
        <a:spcBef>
          <a:spcPts val="350"/>
        </a:spcBef>
        <a:spcAft>
          <a:spcPct val="0"/>
        </a:spcAft>
        <a:buClr>
          <a:srgbClr val="000000"/>
        </a:buClr>
        <a:buSzPct val="100000"/>
        <a:buFont typeface="Times New Roman" pitchFamily="18" charset="0"/>
        <a:buChar char="–"/>
        <a:defRPr sz="1400">
          <a:solidFill>
            <a:srgbClr val="4D4D4D"/>
          </a:solidFill>
          <a:latin typeface="+mn-lt"/>
          <a:cs typeface="+mn-cs"/>
        </a:defRPr>
      </a:lvl4pPr>
      <a:lvl5pPr marL="2057400" indent="-228600" algn="l" defTabSz="449263" rtl="0" eaLnBrk="0" fontAlgn="base" hangingPunct="0">
        <a:spcBef>
          <a:spcPts val="350"/>
        </a:spcBef>
        <a:spcAft>
          <a:spcPct val="0"/>
        </a:spcAft>
        <a:buClr>
          <a:srgbClr val="000000"/>
        </a:buClr>
        <a:buSzPct val="100000"/>
        <a:buFont typeface="Times New Roman" pitchFamily="18" charset="0"/>
        <a:buChar char="»"/>
        <a:defRPr sz="1400">
          <a:solidFill>
            <a:srgbClr val="4D4D4D"/>
          </a:solidFill>
          <a:latin typeface="+mn-lt"/>
          <a:cs typeface="+mn-cs"/>
        </a:defRPr>
      </a:lvl5pPr>
      <a:lvl6pPr marL="2514600" indent="-228600" algn="l" defTabSz="449263" rtl="0" eaLnBrk="0" fontAlgn="base" hangingPunct="0">
        <a:spcBef>
          <a:spcPts val="350"/>
        </a:spcBef>
        <a:spcAft>
          <a:spcPct val="0"/>
        </a:spcAft>
        <a:buClr>
          <a:srgbClr val="000000"/>
        </a:buClr>
        <a:buSzPct val="100000"/>
        <a:buFont typeface="Times New Roman" pitchFamily="16" charset="0"/>
        <a:defRPr sz="1400">
          <a:solidFill>
            <a:srgbClr val="4D4D4D"/>
          </a:solidFill>
          <a:latin typeface="+mn-lt"/>
          <a:cs typeface="+mn-cs"/>
        </a:defRPr>
      </a:lvl6pPr>
      <a:lvl7pPr marL="2971800" indent="-228600" algn="l" defTabSz="449263" rtl="0" eaLnBrk="0" fontAlgn="base" hangingPunct="0">
        <a:spcBef>
          <a:spcPts val="350"/>
        </a:spcBef>
        <a:spcAft>
          <a:spcPct val="0"/>
        </a:spcAft>
        <a:buClr>
          <a:srgbClr val="000000"/>
        </a:buClr>
        <a:buSzPct val="100000"/>
        <a:buFont typeface="Times New Roman" pitchFamily="16" charset="0"/>
        <a:defRPr sz="1400">
          <a:solidFill>
            <a:srgbClr val="4D4D4D"/>
          </a:solidFill>
          <a:latin typeface="+mn-lt"/>
          <a:cs typeface="+mn-cs"/>
        </a:defRPr>
      </a:lvl7pPr>
      <a:lvl8pPr marL="3429000" indent="-228600" algn="l" defTabSz="449263" rtl="0" eaLnBrk="0" fontAlgn="base" hangingPunct="0">
        <a:spcBef>
          <a:spcPts val="350"/>
        </a:spcBef>
        <a:spcAft>
          <a:spcPct val="0"/>
        </a:spcAft>
        <a:buClr>
          <a:srgbClr val="000000"/>
        </a:buClr>
        <a:buSzPct val="100000"/>
        <a:buFont typeface="Times New Roman" pitchFamily="16" charset="0"/>
        <a:defRPr sz="1400">
          <a:solidFill>
            <a:srgbClr val="4D4D4D"/>
          </a:solidFill>
          <a:latin typeface="+mn-lt"/>
          <a:cs typeface="+mn-cs"/>
        </a:defRPr>
      </a:lvl8pPr>
      <a:lvl9pPr marL="3886200" indent="-228600" algn="l" defTabSz="449263" rtl="0" eaLnBrk="0" fontAlgn="base" hangingPunct="0">
        <a:spcBef>
          <a:spcPts val="350"/>
        </a:spcBef>
        <a:spcAft>
          <a:spcPct val="0"/>
        </a:spcAft>
        <a:buClr>
          <a:srgbClr val="000000"/>
        </a:buClr>
        <a:buSzPct val="100000"/>
        <a:buFont typeface="Times New Roman" pitchFamily="16" charset="0"/>
        <a:defRPr sz="1400">
          <a:solidFill>
            <a:srgbClr val="4D4D4D"/>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4" cstate="print"/>
          <a:srcRect/>
          <a:stretch>
            <a:fillRect/>
          </a:stretch>
        </p:blipFill>
        <p:spPr bwMode="auto">
          <a:xfrm>
            <a:off x="287338" y="360363"/>
            <a:ext cx="5219700" cy="2743200"/>
          </a:xfrm>
          <a:prstGeom prst="rect">
            <a:avLst/>
          </a:prstGeom>
          <a:noFill/>
          <a:ln w="9525">
            <a:noFill/>
            <a:round/>
            <a:headEnd/>
            <a:tailEnd/>
          </a:ln>
        </p:spPr>
      </p:pic>
      <p:sp>
        <p:nvSpPr>
          <p:cNvPr id="2051" name="Rectangle 2"/>
          <p:cNvSpPr>
            <a:spLocks noGrp="1" noChangeArrowheads="1"/>
          </p:cNvSpPr>
          <p:nvPr>
            <p:ph type="title"/>
          </p:nvPr>
        </p:nvSpPr>
        <p:spPr bwMode="auto">
          <a:xfrm>
            <a:off x="2519363" y="2960688"/>
            <a:ext cx="6261100" cy="1466850"/>
          </a:xfrm>
          <a:prstGeom prst="rect">
            <a:avLst/>
          </a:prstGeom>
          <a:noFill/>
          <a:ln w="9525">
            <a:noFill/>
            <a:round/>
            <a:headEnd/>
            <a:tailEnd/>
          </a:ln>
        </p:spPr>
        <p:txBody>
          <a:bodyPr vert="horz" wrap="square" lIns="0" tIns="54000" rIns="0" bIns="46800" numCol="1" anchor="t" anchorCtr="0" compatLnSpc="1">
            <a:prstTxWarp prst="textNoShape">
              <a:avLst/>
            </a:prstTxWarp>
          </a:bodyPr>
          <a:lstStyle/>
          <a:p>
            <a:pPr lvl="0"/>
            <a:r>
              <a:rPr lang="en-GB" smtClean="0"/>
              <a:t>Click to edit the title text format</a:t>
            </a:r>
          </a:p>
        </p:txBody>
      </p:sp>
      <p:sp>
        <p:nvSpPr>
          <p:cNvPr id="2" name="Line 3"/>
          <p:cNvSpPr>
            <a:spLocks noChangeShapeType="1"/>
          </p:cNvSpPr>
          <p:nvPr/>
        </p:nvSpPr>
        <p:spPr bwMode="auto">
          <a:xfrm>
            <a:off x="2519363" y="76200"/>
            <a:ext cx="6624637" cy="1588"/>
          </a:xfrm>
          <a:prstGeom prst="line">
            <a:avLst/>
          </a:prstGeom>
          <a:noFill/>
          <a:ln w="152280">
            <a:solidFill>
              <a:srgbClr val="00F2FF"/>
            </a:solidFill>
            <a:miter lim="800000"/>
            <a:headEnd/>
            <a:tailEnd/>
          </a:ln>
          <a:effectLst/>
        </p:spPr>
        <p:txBody>
          <a:bodyPr/>
          <a:lstStyle/>
          <a:p>
            <a:pPr>
              <a:buFont typeface="Times New Roman" pitchFamily="16" charset="0"/>
              <a:buNone/>
              <a:defRPr/>
            </a:pPr>
            <a:endParaRPr lang="en-GB"/>
          </a:p>
        </p:txBody>
      </p:sp>
      <p:sp>
        <p:nvSpPr>
          <p:cNvPr id="2052" name="Line 4"/>
          <p:cNvSpPr>
            <a:spLocks noChangeShapeType="1"/>
          </p:cNvSpPr>
          <p:nvPr/>
        </p:nvSpPr>
        <p:spPr bwMode="auto">
          <a:xfrm>
            <a:off x="2519363" y="6784975"/>
            <a:ext cx="6624637" cy="1588"/>
          </a:xfrm>
          <a:prstGeom prst="line">
            <a:avLst/>
          </a:prstGeom>
          <a:noFill/>
          <a:ln w="152280">
            <a:solidFill>
              <a:srgbClr val="00F2FF"/>
            </a:solidFill>
            <a:miter lim="800000"/>
            <a:headEnd/>
            <a:tailEnd/>
          </a:ln>
          <a:effectLst/>
        </p:spPr>
        <p:txBody>
          <a:bodyPr/>
          <a:lstStyle/>
          <a:p>
            <a:pPr>
              <a:buFont typeface="Times New Roman" pitchFamily="16" charset="0"/>
              <a:buNone/>
              <a:defRPr/>
            </a:pPr>
            <a:endParaRPr lang="en-GB"/>
          </a:p>
        </p:txBody>
      </p:sp>
      <p:sp>
        <p:nvSpPr>
          <p:cNvPr id="2053" name="Line 5"/>
          <p:cNvSpPr>
            <a:spLocks noChangeShapeType="1"/>
          </p:cNvSpPr>
          <p:nvPr/>
        </p:nvSpPr>
        <p:spPr bwMode="auto">
          <a:xfrm>
            <a:off x="2519363" y="2949575"/>
            <a:ext cx="6624637" cy="1588"/>
          </a:xfrm>
          <a:prstGeom prst="line">
            <a:avLst/>
          </a:prstGeom>
          <a:noFill/>
          <a:ln w="12600">
            <a:solidFill>
              <a:srgbClr val="00F2FF"/>
            </a:solidFill>
            <a:miter lim="800000"/>
            <a:headEnd/>
            <a:tailEnd/>
          </a:ln>
          <a:effectLst/>
        </p:spPr>
        <p:txBody>
          <a:bodyPr/>
          <a:lstStyle/>
          <a:p>
            <a:pPr>
              <a:buFont typeface="Times New Roman" pitchFamily="16" charset="0"/>
              <a:buNone/>
              <a:defRPr/>
            </a:pPr>
            <a:endParaRPr lang="en-GB"/>
          </a:p>
        </p:txBody>
      </p:sp>
      <p:sp>
        <p:nvSpPr>
          <p:cNvPr id="2055" name="Rectangle 6"/>
          <p:cNvSpPr>
            <a:spLocks noGrp="1" noChangeArrowheads="1"/>
          </p:cNvSpPr>
          <p:nvPr>
            <p:ph type="body" idx="1"/>
          </p:nvPr>
        </p:nvSpPr>
        <p:spPr bwMode="auto">
          <a:xfrm>
            <a:off x="457200" y="1604963"/>
            <a:ext cx="8226425" cy="4522787"/>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r" defTabSz="449263" rtl="0" eaLnBrk="0" fontAlgn="base" hangingPunct="0">
        <a:spcBef>
          <a:spcPct val="0"/>
        </a:spcBef>
        <a:spcAft>
          <a:spcPct val="0"/>
        </a:spcAft>
        <a:buClr>
          <a:srgbClr val="000000"/>
        </a:buClr>
        <a:buSzPct val="100000"/>
        <a:buFont typeface="Times New Roman" pitchFamily="18" charset="0"/>
        <a:defRPr sz="2800" b="1">
          <a:solidFill>
            <a:srgbClr val="1C1C1C"/>
          </a:solidFill>
          <a:latin typeface="+mj-lt"/>
          <a:ea typeface="Lucida Sans Unicode" pitchFamily="34" charset="0"/>
          <a:cs typeface="+mj-cs"/>
        </a:defRPr>
      </a:lvl1pPr>
      <a:lvl2pPr algn="r" defTabSz="449263" rtl="0" eaLnBrk="0" fontAlgn="base" hangingPunct="0">
        <a:spcBef>
          <a:spcPct val="0"/>
        </a:spcBef>
        <a:spcAft>
          <a:spcPct val="0"/>
        </a:spcAft>
        <a:buClr>
          <a:srgbClr val="000000"/>
        </a:buClr>
        <a:buSzPct val="100000"/>
        <a:buFont typeface="Times New Roman" pitchFamily="18" charset="0"/>
        <a:defRPr sz="2800" b="1">
          <a:solidFill>
            <a:srgbClr val="1C1C1C"/>
          </a:solidFill>
          <a:latin typeface="Arial" charset="0"/>
          <a:ea typeface="Lucida Sans Unicode" pitchFamily="34" charset="0"/>
          <a:cs typeface="Lucida Sans Unicode" charset="0"/>
        </a:defRPr>
      </a:lvl2pPr>
      <a:lvl3pPr algn="r" defTabSz="449263" rtl="0" eaLnBrk="0" fontAlgn="base" hangingPunct="0">
        <a:spcBef>
          <a:spcPct val="0"/>
        </a:spcBef>
        <a:spcAft>
          <a:spcPct val="0"/>
        </a:spcAft>
        <a:buClr>
          <a:srgbClr val="000000"/>
        </a:buClr>
        <a:buSzPct val="100000"/>
        <a:buFont typeface="Times New Roman" pitchFamily="18" charset="0"/>
        <a:defRPr sz="2800" b="1">
          <a:solidFill>
            <a:srgbClr val="1C1C1C"/>
          </a:solidFill>
          <a:latin typeface="Arial" charset="0"/>
          <a:ea typeface="Lucida Sans Unicode" pitchFamily="34" charset="0"/>
          <a:cs typeface="Lucida Sans Unicode" charset="0"/>
        </a:defRPr>
      </a:lvl3pPr>
      <a:lvl4pPr algn="r" defTabSz="449263" rtl="0" eaLnBrk="0" fontAlgn="base" hangingPunct="0">
        <a:spcBef>
          <a:spcPct val="0"/>
        </a:spcBef>
        <a:spcAft>
          <a:spcPct val="0"/>
        </a:spcAft>
        <a:buClr>
          <a:srgbClr val="000000"/>
        </a:buClr>
        <a:buSzPct val="100000"/>
        <a:buFont typeface="Times New Roman" pitchFamily="18" charset="0"/>
        <a:defRPr sz="2800" b="1">
          <a:solidFill>
            <a:srgbClr val="1C1C1C"/>
          </a:solidFill>
          <a:latin typeface="Arial" charset="0"/>
          <a:ea typeface="Lucida Sans Unicode" pitchFamily="34" charset="0"/>
          <a:cs typeface="Lucida Sans Unicode" charset="0"/>
        </a:defRPr>
      </a:lvl4pPr>
      <a:lvl5pPr algn="r" defTabSz="449263" rtl="0" eaLnBrk="0" fontAlgn="base" hangingPunct="0">
        <a:spcBef>
          <a:spcPct val="0"/>
        </a:spcBef>
        <a:spcAft>
          <a:spcPct val="0"/>
        </a:spcAft>
        <a:buClr>
          <a:srgbClr val="000000"/>
        </a:buClr>
        <a:buSzPct val="100000"/>
        <a:buFont typeface="Times New Roman" pitchFamily="18" charset="0"/>
        <a:defRPr sz="2800" b="1">
          <a:solidFill>
            <a:srgbClr val="1C1C1C"/>
          </a:solidFill>
          <a:latin typeface="Arial" charset="0"/>
          <a:ea typeface="Lucida Sans Unicode" pitchFamily="34" charset="0"/>
          <a:cs typeface="Lucida Sans Unicode" charset="0"/>
        </a:defRPr>
      </a:lvl5pPr>
      <a:lvl6pPr marL="2514600" indent="-228600" algn="r" defTabSz="449263" rtl="0" eaLnBrk="0" fontAlgn="base" hangingPunct="0">
        <a:spcBef>
          <a:spcPct val="0"/>
        </a:spcBef>
        <a:spcAft>
          <a:spcPct val="0"/>
        </a:spcAft>
        <a:buClr>
          <a:srgbClr val="000000"/>
        </a:buClr>
        <a:buSzPct val="100000"/>
        <a:buFont typeface="Times New Roman" pitchFamily="16" charset="0"/>
        <a:defRPr sz="2800" b="1">
          <a:solidFill>
            <a:srgbClr val="1C1C1C"/>
          </a:solidFill>
          <a:latin typeface="Arial" charset="0"/>
          <a:cs typeface="Lucida Sans Unicode" charset="0"/>
        </a:defRPr>
      </a:lvl6pPr>
      <a:lvl7pPr marL="2971800" indent="-228600" algn="r" defTabSz="449263" rtl="0" eaLnBrk="0" fontAlgn="base" hangingPunct="0">
        <a:spcBef>
          <a:spcPct val="0"/>
        </a:spcBef>
        <a:spcAft>
          <a:spcPct val="0"/>
        </a:spcAft>
        <a:buClr>
          <a:srgbClr val="000000"/>
        </a:buClr>
        <a:buSzPct val="100000"/>
        <a:buFont typeface="Times New Roman" pitchFamily="16" charset="0"/>
        <a:defRPr sz="2800" b="1">
          <a:solidFill>
            <a:srgbClr val="1C1C1C"/>
          </a:solidFill>
          <a:latin typeface="Arial" charset="0"/>
          <a:cs typeface="Lucida Sans Unicode" charset="0"/>
        </a:defRPr>
      </a:lvl7pPr>
      <a:lvl8pPr marL="3429000" indent="-228600" algn="r" defTabSz="449263" rtl="0" eaLnBrk="0" fontAlgn="base" hangingPunct="0">
        <a:spcBef>
          <a:spcPct val="0"/>
        </a:spcBef>
        <a:spcAft>
          <a:spcPct val="0"/>
        </a:spcAft>
        <a:buClr>
          <a:srgbClr val="000000"/>
        </a:buClr>
        <a:buSzPct val="100000"/>
        <a:buFont typeface="Times New Roman" pitchFamily="16" charset="0"/>
        <a:defRPr sz="2800" b="1">
          <a:solidFill>
            <a:srgbClr val="1C1C1C"/>
          </a:solidFill>
          <a:latin typeface="Arial" charset="0"/>
          <a:cs typeface="Lucida Sans Unicode" charset="0"/>
        </a:defRPr>
      </a:lvl8pPr>
      <a:lvl9pPr marL="3886200" indent="-228600" algn="r" defTabSz="449263" rtl="0" eaLnBrk="0" fontAlgn="base" hangingPunct="0">
        <a:spcBef>
          <a:spcPct val="0"/>
        </a:spcBef>
        <a:spcAft>
          <a:spcPct val="0"/>
        </a:spcAft>
        <a:buClr>
          <a:srgbClr val="000000"/>
        </a:buClr>
        <a:buSzPct val="100000"/>
        <a:buFont typeface="Times New Roman" pitchFamily="16" charset="0"/>
        <a:defRPr sz="2800" b="1">
          <a:solidFill>
            <a:srgbClr val="1C1C1C"/>
          </a:solidFill>
          <a:latin typeface="Arial" charset="0"/>
          <a:cs typeface="Lucida Sans Unicode" charset="0"/>
        </a:defRPr>
      </a:lvl9pPr>
    </p:titleStyle>
    <p:bodyStyle>
      <a:lvl1pPr marL="342900" indent="-342900" algn="l" defTabSz="449263" rtl="0" eaLnBrk="0" fontAlgn="base" hangingPunct="0">
        <a:spcBef>
          <a:spcPts val="600"/>
        </a:spcBef>
        <a:spcAft>
          <a:spcPct val="0"/>
        </a:spcAft>
        <a:buClr>
          <a:srgbClr val="000000"/>
        </a:buClr>
        <a:buSzPct val="100000"/>
        <a:buFont typeface="Times New Roman" pitchFamily="18" charset="0"/>
        <a:buChar char="•"/>
        <a:defRPr sz="2400">
          <a:solidFill>
            <a:srgbClr val="1C1C1C"/>
          </a:solidFill>
          <a:latin typeface="+mn-lt"/>
          <a:ea typeface="+mn-ea"/>
          <a:cs typeface="+mn-cs"/>
        </a:defRPr>
      </a:lvl1pPr>
      <a:lvl2pPr marL="742950" indent="-285750" algn="l" defTabSz="449263" rtl="0" eaLnBrk="0" fontAlgn="base" hangingPunct="0">
        <a:lnSpc>
          <a:spcPts val="2375"/>
        </a:lnSpc>
        <a:spcBef>
          <a:spcPts val="525"/>
        </a:spcBef>
        <a:spcAft>
          <a:spcPct val="0"/>
        </a:spcAft>
        <a:buClr>
          <a:srgbClr val="000000"/>
        </a:buClr>
        <a:buSzPct val="100000"/>
        <a:buFont typeface="Times New Roman" pitchFamily="18" charset="0"/>
        <a:buChar char="–"/>
        <a:defRPr sz="2100">
          <a:solidFill>
            <a:srgbClr val="1C1C1C"/>
          </a:solidFill>
          <a:latin typeface="+mn-lt"/>
          <a:cs typeface="+mn-cs"/>
        </a:defRPr>
      </a:lvl2pPr>
      <a:lvl3pPr marL="1143000" indent="-228600" algn="l" defTabSz="449263" rtl="0" eaLnBrk="0" fontAlgn="base" hangingPunct="0">
        <a:spcBef>
          <a:spcPts val="425"/>
        </a:spcBef>
        <a:spcAft>
          <a:spcPct val="0"/>
        </a:spcAft>
        <a:buClr>
          <a:srgbClr val="000000"/>
        </a:buClr>
        <a:buSzPct val="100000"/>
        <a:buFont typeface="Times New Roman" pitchFamily="18" charset="0"/>
        <a:buChar char="•"/>
        <a:defRPr sz="1700">
          <a:solidFill>
            <a:srgbClr val="4D4D4D"/>
          </a:solidFill>
          <a:latin typeface="+mn-lt"/>
          <a:cs typeface="+mn-cs"/>
        </a:defRPr>
      </a:lvl3pPr>
      <a:lvl4pPr marL="1600200" indent="-228600" algn="l" defTabSz="449263" rtl="0" eaLnBrk="0" fontAlgn="base" hangingPunct="0">
        <a:spcBef>
          <a:spcPts val="350"/>
        </a:spcBef>
        <a:spcAft>
          <a:spcPct val="0"/>
        </a:spcAft>
        <a:buClr>
          <a:srgbClr val="000000"/>
        </a:buClr>
        <a:buSzPct val="100000"/>
        <a:buFont typeface="Times New Roman" pitchFamily="18" charset="0"/>
        <a:buChar char="–"/>
        <a:defRPr sz="1400">
          <a:solidFill>
            <a:srgbClr val="4D4D4D"/>
          </a:solidFill>
          <a:latin typeface="+mn-lt"/>
          <a:cs typeface="+mn-cs"/>
        </a:defRPr>
      </a:lvl4pPr>
      <a:lvl5pPr marL="2057400" indent="-228600" algn="l" defTabSz="449263" rtl="0" eaLnBrk="0" fontAlgn="base" hangingPunct="0">
        <a:spcBef>
          <a:spcPts val="350"/>
        </a:spcBef>
        <a:spcAft>
          <a:spcPct val="0"/>
        </a:spcAft>
        <a:buClr>
          <a:srgbClr val="000000"/>
        </a:buClr>
        <a:buSzPct val="100000"/>
        <a:buFont typeface="Times New Roman" pitchFamily="18" charset="0"/>
        <a:buChar char="»"/>
        <a:defRPr sz="1400">
          <a:solidFill>
            <a:srgbClr val="4D4D4D"/>
          </a:solidFill>
          <a:latin typeface="+mn-lt"/>
          <a:cs typeface="+mn-cs"/>
        </a:defRPr>
      </a:lvl5pPr>
      <a:lvl6pPr marL="2514600" indent="-228600" algn="l" defTabSz="449263" rtl="0" eaLnBrk="0" fontAlgn="base" hangingPunct="0">
        <a:spcBef>
          <a:spcPts val="350"/>
        </a:spcBef>
        <a:spcAft>
          <a:spcPct val="0"/>
        </a:spcAft>
        <a:buClr>
          <a:srgbClr val="000000"/>
        </a:buClr>
        <a:buSzPct val="100000"/>
        <a:buFont typeface="Times New Roman" pitchFamily="16" charset="0"/>
        <a:defRPr sz="1400">
          <a:solidFill>
            <a:srgbClr val="4D4D4D"/>
          </a:solidFill>
          <a:latin typeface="+mn-lt"/>
          <a:cs typeface="+mn-cs"/>
        </a:defRPr>
      </a:lvl6pPr>
      <a:lvl7pPr marL="2971800" indent="-228600" algn="l" defTabSz="449263" rtl="0" eaLnBrk="0" fontAlgn="base" hangingPunct="0">
        <a:spcBef>
          <a:spcPts val="350"/>
        </a:spcBef>
        <a:spcAft>
          <a:spcPct val="0"/>
        </a:spcAft>
        <a:buClr>
          <a:srgbClr val="000000"/>
        </a:buClr>
        <a:buSzPct val="100000"/>
        <a:buFont typeface="Times New Roman" pitchFamily="16" charset="0"/>
        <a:defRPr sz="1400">
          <a:solidFill>
            <a:srgbClr val="4D4D4D"/>
          </a:solidFill>
          <a:latin typeface="+mn-lt"/>
          <a:cs typeface="+mn-cs"/>
        </a:defRPr>
      </a:lvl7pPr>
      <a:lvl8pPr marL="3429000" indent="-228600" algn="l" defTabSz="449263" rtl="0" eaLnBrk="0" fontAlgn="base" hangingPunct="0">
        <a:spcBef>
          <a:spcPts val="350"/>
        </a:spcBef>
        <a:spcAft>
          <a:spcPct val="0"/>
        </a:spcAft>
        <a:buClr>
          <a:srgbClr val="000000"/>
        </a:buClr>
        <a:buSzPct val="100000"/>
        <a:buFont typeface="Times New Roman" pitchFamily="16" charset="0"/>
        <a:defRPr sz="1400">
          <a:solidFill>
            <a:srgbClr val="4D4D4D"/>
          </a:solidFill>
          <a:latin typeface="+mn-lt"/>
          <a:cs typeface="+mn-cs"/>
        </a:defRPr>
      </a:lvl8pPr>
      <a:lvl9pPr marL="3886200" indent="-228600" algn="l" defTabSz="449263" rtl="0" eaLnBrk="0" fontAlgn="base" hangingPunct="0">
        <a:spcBef>
          <a:spcPts val="350"/>
        </a:spcBef>
        <a:spcAft>
          <a:spcPct val="0"/>
        </a:spcAft>
        <a:buClr>
          <a:srgbClr val="000000"/>
        </a:buClr>
        <a:buSzPct val="100000"/>
        <a:buFont typeface="Times New Roman" pitchFamily="16" charset="0"/>
        <a:defRPr sz="1400">
          <a:solidFill>
            <a:srgbClr val="4D4D4D"/>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sldNum"/>
          </p:nvPr>
        </p:nvSpPr>
        <p:spPr bwMode="auto">
          <a:xfrm>
            <a:off x="7956550" y="6000750"/>
            <a:ext cx="823913" cy="53816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ClrTx/>
              <a:buFontTx/>
              <a:buNone/>
              <a:defRPr sz="1200">
                <a:solidFill>
                  <a:srgbClr val="8B8B8B"/>
                </a:solidFill>
                <a:latin typeface="Times New Roman" pitchFamily="18" charset="0"/>
              </a:defRPr>
            </a:lvl1pPr>
          </a:lstStyle>
          <a:p>
            <a:pPr>
              <a:defRPr/>
            </a:pPr>
            <a:fld id="{7334AC5A-F151-4770-8804-DB43DAC3BE59}" type="slidenum">
              <a:rPr lang="he-IL"/>
              <a:pPr>
                <a:defRPr/>
              </a:pPr>
              <a:t>‹#›</a:t>
            </a:fld>
            <a:endParaRPr lang="en-GB"/>
          </a:p>
        </p:txBody>
      </p:sp>
      <p:sp>
        <p:nvSpPr>
          <p:cNvPr id="4099" name="Rectangle 2"/>
          <p:cNvSpPr>
            <a:spLocks noGrp="1" noChangeArrowheads="1"/>
          </p:cNvSpPr>
          <p:nvPr>
            <p:ph type="title"/>
          </p:nvPr>
        </p:nvSpPr>
        <p:spPr bwMode="auto">
          <a:xfrm>
            <a:off x="361950" y="152400"/>
            <a:ext cx="8418513" cy="887413"/>
          </a:xfrm>
          <a:prstGeom prst="rect">
            <a:avLst/>
          </a:prstGeom>
          <a:noFill/>
          <a:ln w="9525">
            <a:noFill/>
            <a:round/>
            <a:headEnd/>
            <a:tailEnd/>
          </a:ln>
        </p:spPr>
        <p:txBody>
          <a:bodyPr vert="horz" wrap="square" lIns="0" tIns="46800" rIns="0" bIns="46800" numCol="1" anchor="ctr" anchorCtr="0" compatLnSpc="1">
            <a:prstTxWarp prst="textNoShape">
              <a:avLst/>
            </a:prstTxWarp>
          </a:bodyPr>
          <a:lstStyle/>
          <a:p>
            <a:pPr lvl="0"/>
            <a:r>
              <a:rPr lang="en-GB" smtClean="0"/>
              <a:t>Click to edit the title text format</a:t>
            </a:r>
          </a:p>
        </p:txBody>
      </p:sp>
      <p:sp>
        <p:nvSpPr>
          <p:cNvPr id="4100" name="Rectangle 3"/>
          <p:cNvSpPr>
            <a:spLocks noGrp="1" noChangeArrowheads="1"/>
          </p:cNvSpPr>
          <p:nvPr>
            <p:ph type="body" idx="1"/>
          </p:nvPr>
        </p:nvSpPr>
        <p:spPr bwMode="auto">
          <a:xfrm>
            <a:off x="361950" y="1393825"/>
            <a:ext cx="8418513" cy="4335463"/>
          </a:xfrm>
          <a:prstGeom prst="rect">
            <a:avLst/>
          </a:prstGeom>
          <a:noFill/>
          <a:ln w="9525">
            <a:noFill/>
            <a:round/>
            <a:headEnd/>
            <a:tailEnd/>
          </a:ln>
        </p:spPr>
        <p:txBody>
          <a:bodyPr vert="horz" wrap="square" lIns="0" tIns="46800" rIns="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Line 4"/>
          <p:cNvSpPr>
            <a:spLocks noChangeShapeType="1"/>
          </p:cNvSpPr>
          <p:nvPr/>
        </p:nvSpPr>
        <p:spPr bwMode="auto">
          <a:xfrm>
            <a:off x="0" y="76200"/>
            <a:ext cx="9144000" cy="1588"/>
          </a:xfrm>
          <a:prstGeom prst="line">
            <a:avLst/>
          </a:prstGeom>
          <a:noFill/>
          <a:ln w="152280">
            <a:solidFill>
              <a:srgbClr val="00F2FF"/>
            </a:solidFill>
            <a:miter lim="800000"/>
            <a:headEnd/>
            <a:tailEnd/>
          </a:ln>
          <a:effectLst/>
        </p:spPr>
        <p:txBody>
          <a:bodyPr/>
          <a:lstStyle/>
          <a:p>
            <a:pPr>
              <a:buFont typeface="Times New Roman" pitchFamily="16" charset="0"/>
              <a:buNone/>
              <a:defRPr/>
            </a:pPr>
            <a:endParaRPr lang="en-GB"/>
          </a:p>
        </p:txBody>
      </p:sp>
      <p:sp>
        <p:nvSpPr>
          <p:cNvPr id="4101" name="Line 5"/>
          <p:cNvSpPr>
            <a:spLocks noChangeShapeType="1"/>
          </p:cNvSpPr>
          <p:nvPr/>
        </p:nvSpPr>
        <p:spPr bwMode="auto">
          <a:xfrm>
            <a:off x="0" y="6784975"/>
            <a:ext cx="9144000" cy="1588"/>
          </a:xfrm>
          <a:prstGeom prst="line">
            <a:avLst/>
          </a:prstGeom>
          <a:noFill/>
          <a:ln w="152280">
            <a:solidFill>
              <a:srgbClr val="00F2FF"/>
            </a:solidFill>
            <a:miter lim="800000"/>
            <a:headEnd/>
            <a:tailEnd/>
          </a:ln>
          <a:effectLst/>
        </p:spPr>
        <p:txBody>
          <a:bodyPr/>
          <a:lstStyle/>
          <a:p>
            <a:pPr>
              <a:buFont typeface="Times New Roman" pitchFamily="16" charset="0"/>
              <a:buNone/>
              <a:defRPr/>
            </a:pPr>
            <a:endParaRPr lang="en-GB"/>
          </a:p>
        </p:txBody>
      </p:sp>
      <p:sp>
        <p:nvSpPr>
          <p:cNvPr id="4102" name="Line 6"/>
          <p:cNvSpPr>
            <a:spLocks noChangeShapeType="1"/>
          </p:cNvSpPr>
          <p:nvPr/>
        </p:nvSpPr>
        <p:spPr bwMode="auto">
          <a:xfrm>
            <a:off x="0" y="1036638"/>
            <a:ext cx="9144000" cy="1587"/>
          </a:xfrm>
          <a:prstGeom prst="line">
            <a:avLst/>
          </a:prstGeom>
          <a:noFill/>
          <a:ln w="12600">
            <a:solidFill>
              <a:srgbClr val="00F2FF"/>
            </a:solidFill>
            <a:miter lim="800000"/>
            <a:headEnd/>
            <a:tailEnd/>
          </a:ln>
          <a:effectLst/>
        </p:spPr>
        <p:txBody>
          <a:bodyPr/>
          <a:lstStyle/>
          <a:p>
            <a:pPr>
              <a:buFont typeface="Times New Roman" pitchFamily="16" charset="0"/>
              <a:buNone/>
              <a:defRPr/>
            </a:pPr>
            <a:endParaRPr lang="en-GB"/>
          </a:p>
        </p:txBody>
      </p:sp>
      <p:sp>
        <p:nvSpPr>
          <p:cNvPr id="4103" name="Line 7"/>
          <p:cNvSpPr>
            <a:spLocks noChangeShapeType="1"/>
          </p:cNvSpPr>
          <p:nvPr/>
        </p:nvSpPr>
        <p:spPr bwMode="auto">
          <a:xfrm>
            <a:off x="0" y="5783263"/>
            <a:ext cx="9144000" cy="1587"/>
          </a:xfrm>
          <a:prstGeom prst="line">
            <a:avLst/>
          </a:prstGeom>
          <a:noFill/>
          <a:ln w="12600">
            <a:solidFill>
              <a:srgbClr val="00F2FF"/>
            </a:solidFill>
            <a:miter lim="800000"/>
            <a:headEnd/>
            <a:tailEnd/>
          </a:ln>
          <a:effectLst/>
        </p:spPr>
        <p:txBody>
          <a:bodyPr/>
          <a:lstStyle/>
          <a:p>
            <a:pPr>
              <a:buFont typeface="Times New Roman" pitchFamily="16" charset="0"/>
              <a:buNone/>
              <a:defRPr/>
            </a:pPr>
            <a:endParaRPr lang="en-GB"/>
          </a:p>
        </p:txBody>
      </p:sp>
      <p:pic>
        <p:nvPicPr>
          <p:cNvPr id="4105" name="Picture 8"/>
          <p:cNvPicPr>
            <a:picLocks noChangeAspect="1" noChangeArrowheads="1"/>
          </p:cNvPicPr>
          <p:nvPr/>
        </p:nvPicPr>
        <p:blipFill>
          <a:blip r:embed="rId13" cstate="print"/>
          <a:srcRect l="6172" t="1711" r="6136" b="22241"/>
          <a:stretch>
            <a:fillRect/>
          </a:stretch>
        </p:blipFill>
        <p:spPr bwMode="auto">
          <a:xfrm>
            <a:off x="357188" y="5867400"/>
            <a:ext cx="608012" cy="755650"/>
          </a:xfrm>
          <a:prstGeom prst="rect">
            <a:avLst/>
          </a:prstGeom>
          <a:noFill/>
          <a:ln w="9525">
            <a:noFill/>
            <a:round/>
            <a:headEnd/>
            <a:tailEnd/>
          </a:ln>
        </p:spPr>
      </p:pic>
      <p:pic>
        <p:nvPicPr>
          <p:cNvPr id="4106" name="Picture 9"/>
          <p:cNvPicPr>
            <a:picLocks noChangeAspect="1" noChangeArrowheads="1"/>
          </p:cNvPicPr>
          <p:nvPr/>
        </p:nvPicPr>
        <p:blipFill>
          <a:blip r:embed="rId14" cstate="print"/>
          <a:srcRect l="2292" r="1643"/>
          <a:stretch>
            <a:fillRect/>
          </a:stretch>
        </p:blipFill>
        <p:spPr bwMode="auto">
          <a:xfrm>
            <a:off x="996950" y="6065838"/>
            <a:ext cx="792163" cy="282575"/>
          </a:xfrm>
          <a:prstGeom prst="rect">
            <a:avLst/>
          </a:prstGeom>
          <a:noFill/>
          <a:ln w="9525">
            <a:noFill/>
            <a:round/>
            <a:headEnd/>
            <a:tailEnd/>
          </a:ln>
        </p:spPr>
      </p:pic>
      <p:sp>
        <p:nvSpPr>
          <p:cNvPr id="3" name="Text Box 10"/>
          <p:cNvSpPr txBox="1">
            <a:spLocks noChangeArrowheads="1"/>
          </p:cNvSpPr>
          <p:nvPr/>
        </p:nvSpPr>
        <p:spPr bwMode="auto">
          <a:xfrm>
            <a:off x="6156325" y="6000750"/>
            <a:ext cx="827088" cy="541338"/>
          </a:xfrm>
          <a:prstGeom prst="rect">
            <a:avLst/>
          </a:prstGeom>
          <a:noFill/>
          <a:ln w="9525">
            <a:noFill/>
            <a:round/>
            <a:headEnd/>
            <a:tailEnd/>
          </a:ln>
          <a:effectLst/>
        </p:spPr>
        <p:txBody>
          <a:bodyPr wrap="none" anchor="ctr"/>
          <a:lstStyle/>
          <a:p>
            <a:pPr>
              <a:buFont typeface="Times New Roman" pitchFamily="16" charset="0"/>
              <a:buNone/>
              <a:defRPr/>
            </a:pPr>
            <a:endParaRPr lang="en-GB"/>
          </a:p>
        </p:txBody>
      </p:sp>
      <p:sp>
        <p:nvSpPr>
          <p:cNvPr id="4107" name="Text Box 11"/>
          <p:cNvSpPr txBox="1">
            <a:spLocks noChangeArrowheads="1"/>
          </p:cNvSpPr>
          <p:nvPr/>
        </p:nvSpPr>
        <p:spPr bwMode="auto">
          <a:xfrm>
            <a:off x="7056438" y="6000750"/>
            <a:ext cx="827087" cy="541338"/>
          </a:xfrm>
          <a:prstGeom prst="rect">
            <a:avLst/>
          </a:prstGeom>
          <a:noFill/>
          <a:ln w="9525">
            <a:noFill/>
            <a:round/>
            <a:headEnd/>
            <a:tailEnd/>
          </a:ln>
          <a:effectLst/>
        </p:spPr>
        <p:txBody>
          <a:bodyPr wrap="none" anchor="ctr"/>
          <a:lstStyle/>
          <a:p>
            <a:pPr>
              <a:buFont typeface="Times New Roman" pitchFamily="16" charset="0"/>
              <a:buNone/>
              <a:defRPr/>
            </a:pPr>
            <a:endParaRPr lang="en-GB"/>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449263" rtl="0" eaLnBrk="0" fontAlgn="base" hangingPunct="0">
        <a:spcBef>
          <a:spcPct val="0"/>
        </a:spcBef>
        <a:spcAft>
          <a:spcPct val="0"/>
        </a:spcAft>
        <a:buClr>
          <a:srgbClr val="000000"/>
        </a:buClr>
        <a:buSzPct val="100000"/>
        <a:buFont typeface="Times New Roman" pitchFamily="18" charset="0"/>
        <a:defRPr sz="1400" b="1">
          <a:solidFill>
            <a:srgbClr val="1C1C1C"/>
          </a:solidFill>
          <a:latin typeface="+mj-lt"/>
          <a:ea typeface="Lucida Sans Unicode" pitchFamily="34" charset="0"/>
          <a:cs typeface="+mj-cs"/>
        </a:defRPr>
      </a:lvl1pPr>
      <a:lvl2pPr algn="l" defTabSz="449263" rtl="0" eaLnBrk="0" fontAlgn="base" hangingPunct="0">
        <a:spcBef>
          <a:spcPct val="0"/>
        </a:spcBef>
        <a:spcAft>
          <a:spcPct val="0"/>
        </a:spcAft>
        <a:buClr>
          <a:srgbClr val="000000"/>
        </a:buClr>
        <a:buSzPct val="100000"/>
        <a:buFont typeface="Times New Roman" pitchFamily="18" charset="0"/>
        <a:defRPr sz="1400" b="1">
          <a:solidFill>
            <a:srgbClr val="1C1C1C"/>
          </a:solidFill>
          <a:latin typeface="Arial" charset="0"/>
          <a:ea typeface="Lucida Sans Unicode" pitchFamily="34" charset="0"/>
          <a:cs typeface="Lucida Sans Unicode" charset="0"/>
        </a:defRPr>
      </a:lvl2pPr>
      <a:lvl3pPr algn="l" defTabSz="449263" rtl="0" eaLnBrk="0" fontAlgn="base" hangingPunct="0">
        <a:spcBef>
          <a:spcPct val="0"/>
        </a:spcBef>
        <a:spcAft>
          <a:spcPct val="0"/>
        </a:spcAft>
        <a:buClr>
          <a:srgbClr val="000000"/>
        </a:buClr>
        <a:buSzPct val="100000"/>
        <a:buFont typeface="Times New Roman" pitchFamily="18" charset="0"/>
        <a:defRPr sz="1400" b="1">
          <a:solidFill>
            <a:srgbClr val="1C1C1C"/>
          </a:solidFill>
          <a:latin typeface="Arial" charset="0"/>
          <a:ea typeface="Lucida Sans Unicode" pitchFamily="34" charset="0"/>
          <a:cs typeface="Lucida Sans Unicode" charset="0"/>
        </a:defRPr>
      </a:lvl3pPr>
      <a:lvl4pPr algn="l" defTabSz="449263" rtl="0" eaLnBrk="0" fontAlgn="base" hangingPunct="0">
        <a:spcBef>
          <a:spcPct val="0"/>
        </a:spcBef>
        <a:spcAft>
          <a:spcPct val="0"/>
        </a:spcAft>
        <a:buClr>
          <a:srgbClr val="000000"/>
        </a:buClr>
        <a:buSzPct val="100000"/>
        <a:buFont typeface="Times New Roman" pitchFamily="18" charset="0"/>
        <a:defRPr sz="1400" b="1">
          <a:solidFill>
            <a:srgbClr val="1C1C1C"/>
          </a:solidFill>
          <a:latin typeface="Arial" charset="0"/>
          <a:ea typeface="Lucida Sans Unicode" pitchFamily="34" charset="0"/>
          <a:cs typeface="Lucida Sans Unicode" charset="0"/>
        </a:defRPr>
      </a:lvl4pPr>
      <a:lvl5pPr algn="l" defTabSz="449263" rtl="0" eaLnBrk="0" fontAlgn="base" hangingPunct="0">
        <a:spcBef>
          <a:spcPct val="0"/>
        </a:spcBef>
        <a:spcAft>
          <a:spcPct val="0"/>
        </a:spcAft>
        <a:buClr>
          <a:srgbClr val="000000"/>
        </a:buClr>
        <a:buSzPct val="100000"/>
        <a:buFont typeface="Times New Roman" pitchFamily="18" charset="0"/>
        <a:defRPr sz="1400" b="1">
          <a:solidFill>
            <a:srgbClr val="1C1C1C"/>
          </a:solidFill>
          <a:latin typeface="Arial" charset="0"/>
          <a:ea typeface="Lucida Sans Unicode" pitchFamily="34" charset="0"/>
          <a:cs typeface="Lucida Sans Unicode" charset="0"/>
        </a:defRPr>
      </a:lvl5pPr>
      <a:lvl6pPr marL="2514600" indent="-228600" algn="l" defTabSz="449263" rtl="0" fontAlgn="base">
        <a:spcBef>
          <a:spcPct val="0"/>
        </a:spcBef>
        <a:spcAft>
          <a:spcPct val="0"/>
        </a:spcAft>
        <a:buClr>
          <a:srgbClr val="000000"/>
        </a:buClr>
        <a:buSzPct val="100000"/>
        <a:buFont typeface="Times New Roman" pitchFamily="16" charset="0"/>
        <a:defRPr sz="1400" b="1">
          <a:solidFill>
            <a:srgbClr val="1C1C1C"/>
          </a:solidFill>
          <a:latin typeface="Arial" charset="0"/>
          <a:cs typeface="Lucida Sans Unicode" charset="0"/>
        </a:defRPr>
      </a:lvl6pPr>
      <a:lvl7pPr marL="2971800" indent="-228600" algn="l" defTabSz="449263" rtl="0" fontAlgn="base">
        <a:spcBef>
          <a:spcPct val="0"/>
        </a:spcBef>
        <a:spcAft>
          <a:spcPct val="0"/>
        </a:spcAft>
        <a:buClr>
          <a:srgbClr val="000000"/>
        </a:buClr>
        <a:buSzPct val="100000"/>
        <a:buFont typeface="Times New Roman" pitchFamily="16" charset="0"/>
        <a:defRPr sz="1400" b="1">
          <a:solidFill>
            <a:srgbClr val="1C1C1C"/>
          </a:solidFill>
          <a:latin typeface="Arial" charset="0"/>
          <a:cs typeface="Lucida Sans Unicode" charset="0"/>
        </a:defRPr>
      </a:lvl7pPr>
      <a:lvl8pPr marL="3429000" indent="-228600" algn="l" defTabSz="449263" rtl="0" fontAlgn="base">
        <a:spcBef>
          <a:spcPct val="0"/>
        </a:spcBef>
        <a:spcAft>
          <a:spcPct val="0"/>
        </a:spcAft>
        <a:buClr>
          <a:srgbClr val="000000"/>
        </a:buClr>
        <a:buSzPct val="100000"/>
        <a:buFont typeface="Times New Roman" pitchFamily="16" charset="0"/>
        <a:defRPr sz="1400" b="1">
          <a:solidFill>
            <a:srgbClr val="1C1C1C"/>
          </a:solidFill>
          <a:latin typeface="Arial" charset="0"/>
          <a:cs typeface="Lucida Sans Unicode" charset="0"/>
        </a:defRPr>
      </a:lvl8pPr>
      <a:lvl9pPr marL="3886200" indent="-228600" algn="l" defTabSz="449263" rtl="0" fontAlgn="base">
        <a:spcBef>
          <a:spcPct val="0"/>
        </a:spcBef>
        <a:spcAft>
          <a:spcPct val="0"/>
        </a:spcAft>
        <a:buClr>
          <a:srgbClr val="000000"/>
        </a:buClr>
        <a:buSzPct val="100000"/>
        <a:buFont typeface="Times New Roman" pitchFamily="16" charset="0"/>
        <a:defRPr sz="1400" b="1">
          <a:solidFill>
            <a:srgbClr val="1C1C1C"/>
          </a:solidFill>
          <a:latin typeface="Arial" charset="0"/>
          <a:cs typeface="Lucida Sans Unicode" charset="0"/>
        </a:defRPr>
      </a:lvl9pPr>
    </p:titleStyle>
    <p:bodyStyle>
      <a:lvl1pPr marL="342900" indent="-342900" algn="l" defTabSz="449263" rtl="0" eaLnBrk="0" fontAlgn="base" hangingPunct="0">
        <a:spcBef>
          <a:spcPts val="425"/>
        </a:spcBef>
        <a:spcAft>
          <a:spcPct val="0"/>
        </a:spcAft>
        <a:buClr>
          <a:srgbClr val="000000"/>
        </a:buClr>
        <a:buSzPct val="100000"/>
        <a:buFont typeface="Times New Roman" pitchFamily="18" charset="0"/>
        <a:buChar char="•"/>
        <a:defRPr sz="1700" b="1">
          <a:solidFill>
            <a:srgbClr val="FA3DCA"/>
          </a:solidFill>
          <a:latin typeface="+mn-lt"/>
          <a:ea typeface="+mn-ea"/>
          <a:cs typeface="+mn-cs"/>
        </a:defRPr>
      </a:lvl1pPr>
      <a:lvl2pPr marL="742950" indent="-285750" algn="l" defTabSz="449263" rtl="0" eaLnBrk="0" fontAlgn="base" hangingPunct="0">
        <a:spcBef>
          <a:spcPts val="425"/>
        </a:spcBef>
        <a:spcAft>
          <a:spcPct val="0"/>
        </a:spcAft>
        <a:buClr>
          <a:srgbClr val="000000"/>
        </a:buClr>
        <a:buSzPct val="100000"/>
        <a:buFont typeface="Times New Roman" pitchFamily="18" charset="0"/>
        <a:buChar char="–"/>
        <a:defRPr sz="1700">
          <a:solidFill>
            <a:srgbClr val="1C1C1C"/>
          </a:solidFill>
          <a:latin typeface="+mn-lt"/>
          <a:cs typeface="+mn-cs"/>
        </a:defRPr>
      </a:lvl2pPr>
      <a:lvl3pPr marL="1143000" indent="-228600" algn="l" defTabSz="449263" rtl="0" eaLnBrk="0" fontAlgn="base" hangingPunct="0">
        <a:spcBef>
          <a:spcPts val="350"/>
        </a:spcBef>
        <a:spcAft>
          <a:spcPct val="0"/>
        </a:spcAft>
        <a:buClr>
          <a:srgbClr val="000000"/>
        </a:buClr>
        <a:buSzPct val="100000"/>
        <a:buFont typeface="Times New Roman" pitchFamily="18" charset="0"/>
        <a:buChar char="•"/>
        <a:defRPr sz="1400">
          <a:solidFill>
            <a:srgbClr val="4D4D4D"/>
          </a:solidFill>
          <a:latin typeface="+mn-lt"/>
          <a:cs typeface="+mn-cs"/>
        </a:defRPr>
      </a:lvl3pPr>
      <a:lvl4pPr marL="1600200" indent="-228600" algn="l" defTabSz="449263" rtl="0" eaLnBrk="0" fontAlgn="base" hangingPunct="0">
        <a:spcBef>
          <a:spcPts val="350"/>
        </a:spcBef>
        <a:spcAft>
          <a:spcPct val="0"/>
        </a:spcAft>
        <a:buClr>
          <a:srgbClr val="000000"/>
        </a:buClr>
        <a:buSzPct val="100000"/>
        <a:buFont typeface="Times New Roman" pitchFamily="18" charset="0"/>
        <a:buChar char="–"/>
        <a:defRPr sz="1400">
          <a:solidFill>
            <a:srgbClr val="4D4D4D"/>
          </a:solidFill>
          <a:latin typeface="+mn-lt"/>
          <a:cs typeface="+mn-cs"/>
        </a:defRPr>
      </a:lvl4pPr>
      <a:lvl5pPr marL="2057400" indent="-228600" algn="l" defTabSz="449263" rtl="0" eaLnBrk="0" fontAlgn="base" hangingPunct="0">
        <a:spcBef>
          <a:spcPts val="300"/>
        </a:spcBef>
        <a:spcAft>
          <a:spcPct val="0"/>
        </a:spcAft>
        <a:buClr>
          <a:srgbClr val="000000"/>
        </a:buClr>
        <a:buSzPct val="100000"/>
        <a:buFont typeface="Times New Roman" pitchFamily="18" charset="0"/>
        <a:buChar char="»"/>
        <a:defRPr sz="1200">
          <a:solidFill>
            <a:srgbClr val="4D4D4D"/>
          </a:solidFill>
          <a:latin typeface="+mn-lt"/>
          <a:cs typeface="+mn-cs"/>
        </a:defRPr>
      </a:lvl5pPr>
      <a:lvl6pPr marL="2514600" indent="-228600" algn="l" defTabSz="449263" rtl="0" fontAlgn="base">
        <a:spcBef>
          <a:spcPts val="300"/>
        </a:spcBef>
        <a:spcAft>
          <a:spcPct val="0"/>
        </a:spcAft>
        <a:buClr>
          <a:srgbClr val="000000"/>
        </a:buClr>
        <a:buSzPct val="100000"/>
        <a:buFont typeface="Times New Roman" pitchFamily="16" charset="0"/>
        <a:defRPr sz="1200">
          <a:solidFill>
            <a:srgbClr val="4D4D4D"/>
          </a:solidFill>
          <a:latin typeface="+mn-lt"/>
          <a:cs typeface="+mn-cs"/>
        </a:defRPr>
      </a:lvl6pPr>
      <a:lvl7pPr marL="2971800" indent="-228600" algn="l" defTabSz="449263" rtl="0" fontAlgn="base">
        <a:spcBef>
          <a:spcPts val="300"/>
        </a:spcBef>
        <a:spcAft>
          <a:spcPct val="0"/>
        </a:spcAft>
        <a:buClr>
          <a:srgbClr val="000000"/>
        </a:buClr>
        <a:buSzPct val="100000"/>
        <a:buFont typeface="Times New Roman" pitchFamily="16" charset="0"/>
        <a:defRPr sz="1200">
          <a:solidFill>
            <a:srgbClr val="4D4D4D"/>
          </a:solidFill>
          <a:latin typeface="+mn-lt"/>
          <a:cs typeface="+mn-cs"/>
        </a:defRPr>
      </a:lvl7pPr>
      <a:lvl8pPr marL="3429000" indent="-228600" algn="l" defTabSz="449263" rtl="0" fontAlgn="base">
        <a:spcBef>
          <a:spcPts val="300"/>
        </a:spcBef>
        <a:spcAft>
          <a:spcPct val="0"/>
        </a:spcAft>
        <a:buClr>
          <a:srgbClr val="000000"/>
        </a:buClr>
        <a:buSzPct val="100000"/>
        <a:buFont typeface="Times New Roman" pitchFamily="16" charset="0"/>
        <a:defRPr sz="1200">
          <a:solidFill>
            <a:srgbClr val="4D4D4D"/>
          </a:solidFill>
          <a:latin typeface="+mn-lt"/>
          <a:cs typeface="+mn-cs"/>
        </a:defRPr>
      </a:lvl8pPr>
      <a:lvl9pPr marL="3886200" indent="-228600" algn="l" defTabSz="449263" rtl="0" fontAlgn="base">
        <a:spcBef>
          <a:spcPts val="300"/>
        </a:spcBef>
        <a:spcAft>
          <a:spcPct val="0"/>
        </a:spcAft>
        <a:buClr>
          <a:srgbClr val="000000"/>
        </a:buClr>
        <a:buSzPct val="100000"/>
        <a:buFont typeface="Times New Roman" pitchFamily="16" charset="0"/>
        <a:defRPr sz="1200">
          <a:solidFill>
            <a:srgbClr val="4D4D4D"/>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audio" Target="file:///C:\Users\Lena\Documents\1JUDAICA%20FOLDERS\1JUDAICA_POWERPOINTS\31.10.11%20BL_Lena_JudaicaEuropeanaPPT\Tres_hermonicas2.mp3" TargetMode="External"/><Relationship Id="rId5" Type="http://schemas.openxmlformats.org/officeDocument/2006/relationships/image" Target="../media/image4.png"/><Relationship Id="rId4" Type="http://schemas.openxmlformats.org/officeDocument/2006/relationships/hyperlink" Target="http://www.judaica-europeana.e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33.jpeg"/><Relationship Id="rId3" Type="http://schemas.openxmlformats.org/officeDocument/2006/relationships/image" Target="../media/image32.jpe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31.jpeg"/><Relationship Id="rId10" Type="http://schemas.openxmlformats.org/officeDocument/2006/relationships/image" Target="../media/image51.jpeg"/><Relationship Id="rId4" Type="http://schemas.openxmlformats.org/officeDocument/2006/relationships/image" Target="../media/image46.jpeg"/><Relationship Id="rId9"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88.jpeg"/></Relationships>
</file>

<file path=ppt/slides/_rels/slide5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92.jpeg"/><Relationship Id="rId4" Type="http://schemas.openxmlformats.org/officeDocument/2006/relationships/image" Target="../media/image91.jpeg"/></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95.jpeg"/></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99.jpeg"/><Relationship Id="rId4" Type="http://schemas.openxmlformats.org/officeDocument/2006/relationships/image" Target="../media/image98.jpeg"/></Relationships>
</file>

<file path=ppt/slides/_rels/slide5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102.jpeg"/></Relationships>
</file>

<file path=ppt/slides/_rels/slide5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104.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www.europeana.eu/portal/record/09303/C9978E738BD4219A3DDFACE24F342CA6C83B0056.html?bt=eo"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107.jpeg"/></Relationships>
</file>

<file path=ppt/slides/_rels/slide6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109.jpeg"/></Relationships>
</file>

<file path=ppt/slides/_rels/slide6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112.jpeg"/></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collectie.jhm.nl/beeld/d368/368B043.jpg" TargetMode="External"/><Relationship Id="rId1" Type="http://schemas.openxmlformats.org/officeDocument/2006/relationships/slideLayout" Target="../slideLayouts/slideLayout2.xml"/><Relationship Id="rId4" Type="http://schemas.openxmlformats.org/officeDocument/2006/relationships/hyperlink" Target="http://www.jhm.nl/collectie/museumstukken/B1908"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6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118.jpeg"/></Relationships>
</file>

<file path=ppt/slides/_rels/slide6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120.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125.jpeg"/></Relationships>
</file>

<file path=ppt/slides/_rels/slide7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127.jpeg"/></Relationships>
</file>

<file path=ppt/slides/_rels/slide7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jpeg"/><Relationship Id="rId3" Type="http://schemas.openxmlformats.org/officeDocument/2006/relationships/image" Target="../media/image12.jpeg"/><Relationship Id="rId21" Type="http://schemas.openxmlformats.org/officeDocument/2006/relationships/image" Target="../media/image30.jpeg"/><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image" Target="../media/image26.jpeg"/><Relationship Id="rId2" Type="http://schemas.openxmlformats.org/officeDocument/2006/relationships/notesSlide" Target="../notesSlides/notesSlide9.xml"/><Relationship Id="rId16" Type="http://schemas.openxmlformats.org/officeDocument/2006/relationships/image" Target="../media/image25.jpeg"/><Relationship Id="rId20" Type="http://schemas.openxmlformats.org/officeDocument/2006/relationships/image" Target="../media/image29.png"/><Relationship Id="rId1" Type="http://schemas.openxmlformats.org/officeDocument/2006/relationships/slideLayout" Target="../slideLayouts/slideLayout27.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4.jpeg"/><Relationship Id="rId10" Type="http://schemas.openxmlformats.org/officeDocument/2006/relationships/image" Target="../media/image19.jpeg"/><Relationship Id="rId19" Type="http://schemas.openxmlformats.org/officeDocument/2006/relationships/image" Target="../media/image28.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idx="4294967295"/>
          </p:nvPr>
        </p:nvSpPr>
        <p:spPr>
          <a:xfrm>
            <a:off x="2519363" y="2349500"/>
            <a:ext cx="6264275" cy="3794125"/>
          </a:xfrm>
        </p:spPr>
        <p:txBody>
          <a:bodyPr/>
          <a:lstStyle/>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b="0" dirty="0" smtClean="0">
                <a:latin typeface="+mn-lt"/>
                <a:ea typeface="+mj-ea"/>
              </a:rPr>
              <a:t>www.judaica-europeana.eu</a:t>
            </a:r>
            <a:r>
              <a:rPr lang="en-GB" dirty="0" smtClean="0">
                <a:latin typeface="+mn-lt"/>
                <a:ea typeface="+mj-ea"/>
              </a:rPr>
              <a:t/>
            </a:r>
            <a:br>
              <a:rPr lang="en-GB" dirty="0" smtClean="0">
                <a:latin typeface="+mn-lt"/>
                <a:ea typeface="+mj-ea"/>
              </a:rPr>
            </a:br>
            <a:r>
              <a:rPr lang="en-GB" dirty="0" smtClean="0">
                <a:latin typeface="+mn-lt"/>
                <a:ea typeface="+mj-ea"/>
              </a:rPr>
              <a:t/>
            </a:r>
            <a:br>
              <a:rPr lang="en-GB" dirty="0" smtClean="0">
                <a:latin typeface="+mn-lt"/>
                <a:ea typeface="+mj-ea"/>
              </a:rPr>
            </a:br>
            <a:r>
              <a:rPr lang="en-GB" dirty="0" err="1" smtClean="0">
                <a:latin typeface="+mn-lt"/>
                <a:ea typeface="+mj-ea"/>
              </a:rPr>
              <a:t>Judaica</a:t>
            </a:r>
            <a:r>
              <a:rPr lang="en-GB" dirty="0" smtClean="0">
                <a:latin typeface="+mn-lt"/>
                <a:ea typeface="+mj-ea"/>
              </a:rPr>
              <a:t> </a:t>
            </a:r>
            <a:r>
              <a:rPr lang="en-GB" dirty="0" err="1" smtClean="0">
                <a:latin typeface="+mn-lt"/>
                <a:ea typeface="+mj-ea"/>
              </a:rPr>
              <a:t>Europeana</a:t>
            </a:r>
            <a:r>
              <a:rPr lang="en-GB" dirty="0" smtClean="0">
                <a:latin typeface="+mn-lt"/>
                <a:ea typeface="+mj-ea"/>
              </a:rPr>
              <a:t>: single access to Jewish heritage digital collections</a:t>
            </a:r>
            <a:r>
              <a:rPr lang="en-GB" dirty="0" smtClean="0">
                <a:ea typeface="+mj-ea"/>
              </a:rPr>
              <a:t/>
            </a:r>
            <a:br>
              <a:rPr lang="en-GB" dirty="0" smtClean="0">
                <a:ea typeface="+mj-ea"/>
              </a:rPr>
            </a:br>
            <a:r>
              <a:rPr lang="en-GB" sz="1800" b="0" dirty="0" smtClean="0">
                <a:solidFill>
                  <a:schemeClr val="tx1"/>
                </a:solidFill>
                <a:ea typeface="+mj-ea"/>
                <a:cs typeface="Arial" pitchFamily="34" charset="0"/>
              </a:rPr>
              <a:t/>
            </a:r>
            <a:br>
              <a:rPr lang="en-GB" sz="1800" b="0" dirty="0" smtClean="0">
                <a:solidFill>
                  <a:schemeClr val="tx1"/>
                </a:solidFill>
                <a:ea typeface="+mj-ea"/>
                <a:cs typeface="Arial" pitchFamily="34" charset="0"/>
              </a:rPr>
            </a:br>
            <a:r>
              <a:rPr lang="en-GB" sz="1800" b="0" dirty="0" smtClean="0">
                <a:solidFill>
                  <a:schemeClr val="tx1"/>
                </a:solidFill>
                <a:ea typeface="+mj-ea"/>
                <a:cs typeface="Arial" pitchFamily="34" charset="0"/>
              </a:rPr>
              <a:t>December 2011</a:t>
            </a:r>
            <a:r>
              <a:rPr lang="en-GB" dirty="0" smtClean="0">
                <a:solidFill>
                  <a:srgbClr val="7030A0"/>
                </a:solidFill>
                <a:ea typeface="+mj-ea"/>
              </a:rPr>
              <a:t/>
            </a:r>
            <a:br>
              <a:rPr lang="en-GB" dirty="0" smtClean="0">
                <a:solidFill>
                  <a:srgbClr val="7030A0"/>
                </a:solidFill>
                <a:ea typeface="+mj-ea"/>
              </a:rPr>
            </a:br>
            <a:r>
              <a:rPr lang="en-GB" dirty="0" smtClean="0">
                <a:ea typeface="+mj-ea"/>
              </a:rPr>
              <a:t/>
            </a:r>
            <a:br>
              <a:rPr lang="en-GB" dirty="0" smtClean="0">
                <a:ea typeface="+mj-ea"/>
              </a:rPr>
            </a:br>
            <a:r>
              <a:rPr lang="en-US" sz="1200" i="1" dirty="0" err="1" smtClean="0">
                <a:solidFill>
                  <a:schemeClr val="tx1"/>
                </a:solidFill>
              </a:rPr>
              <a:t>Tres</a:t>
            </a:r>
            <a:r>
              <a:rPr lang="en-US" sz="1200" i="1" dirty="0" smtClean="0">
                <a:solidFill>
                  <a:schemeClr val="tx1"/>
                </a:solidFill>
              </a:rPr>
              <a:t> </a:t>
            </a:r>
            <a:r>
              <a:rPr lang="en-US" sz="1200" i="1" dirty="0" err="1" smtClean="0">
                <a:solidFill>
                  <a:schemeClr val="tx1"/>
                </a:solidFill>
              </a:rPr>
              <a:t>hermanicas</a:t>
            </a:r>
            <a:r>
              <a:rPr lang="en-US" sz="1200" dirty="0" smtClean="0">
                <a:solidFill>
                  <a:schemeClr val="tx1"/>
                </a:solidFill>
              </a:rPr>
              <a:t>, a Judeo-Spanish Romance, Sarah </a:t>
            </a:r>
            <a:r>
              <a:rPr lang="en-US" sz="1200" dirty="0" err="1" smtClean="0">
                <a:solidFill>
                  <a:schemeClr val="tx1"/>
                </a:solidFill>
              </a:rPr>
              <a:t>Gorby</a:t>
            </a:r>
            <a:r>
              <a:rPr lang="en-US" sz="1200" dirty="0" smtClean="0">
                <a:solidFill>
                  <a:schemeClr val="tx1"/>
                </a:solidFill>
              </a:rPr>
              <a:t>, with José Luis on the guitar </a:t>
            </a:r>
            <a:r>
              <a:rPr lang="en-US" sz="1200" dirty="0" err="1" smtClean="0">
                <a:solidFill>
                  <a:schemeClr val="tx1"/>
                </a:solidFill>
              </a:rPr>
              <a:t>Arion</a:t>
            </a:r>
            <a:r>
              <a:rPr lang="en-US" sz="1200" dirty="0" smtClean="0">
                <a:solidFill>
                  <a:schemeClr val="tx1"/>
                </a:solidFill>
              </a:rPr>
              <a:t> ARN 34226, 1974 </a:t>
            </a:r>
            <a:r>
              <a:rPr lang="en-GB" dirty="0" smtClean="0">
                <a:ea typeface="+mj-ea"/>
              </a:rPr>
              <a:t/>
            </a:r>
            <a:br>
              <a:rPr lang="en-GB" dirty="0" smtClean="0">
                <a:ea typeface="+mj-ea"/>
              </a:rPr>
            </a:br>
            <a:r>
              <a:rPr lang="en-GB" dirty="0" smtClean="0">
                <a:ea typeface="+mj-ea"/>
              </a:rPr>
              <a:t/>
            </a:r>
            <a:br>
              <a:rPr lang="en-GB" dirty="0" smtClean="0">
                <a:ea typeface="+mj-ea"/>
              </a:rPr>
            </a:br>
            <a:r>
              <a:rPr lang="en-GB" b="0" u="sng" dirty="0" smtClean="0">
                <a:solidFill>
                  <a:srgbClr val="002060"/>
                </a:solidFill>
                <a:ea typeface="+mj-ea"/>
                <a:hlinkClick r:id="rId4"/>
              </a:rPr>
              <a:t/>
            </a:r>
            <a:br>
              <a:rPr lang="en-GB" b="0" u="sng" dirty="0" smtClean="0">
                <a:solidFill>
                  <a:srgbClr val="002060"/>
                </a:solidFill>
                <a:ea typeface="+mj-ea"/>
                <a:hlinkClick r:id="rId4"/>
              </a:rPr>
            </a:br>
            <a:r>
              <a:rPr lang="en-GB" b="0" u="sng" dirty="0" smtClean="0">
                <a:solidFill>
                  <a:srgbClr val="002060"/>
                </a:solidFill>
                <a:ea typeface="+mj-ea"/>
                <a:hlinkClick r:id="rId4"/>
              </a:rPr>
              <a:t/>
            </a:r>
            <a:br>
              <a:rPr lang="en-GB" b="0" u="sng" dirty="0" smtClean="0">
                <a:solidFill>
                  <a:srgbClr val="002060"/>
                </a:solidFill>
                <a:ea typeface="+mj-ea"/>
                <a:hlinkClick r:id="rId4"/>
              </a:rPr>
            </a:br>
            <a:r>
              <a:rPr lang="en-GB" b="0" u="sng" dirty="0" smtClean="0">
                <a:solidFill>
                  <a:schemeClr val="accent4"/>
                </a:solidFill>
                <a:ea typeface="+mj-ea"/>
                <a:hlinkClick r:id="rId4"/>
              </a:rPr>
              <a:t/>
            </a:r>
            <a:br>
              <a:rPr lang="en-GB" b="0" u="sng" dirty="0" smtClean="0">
                <a:solidFill>
                  <a:schemeClr val="accent4"/>
                </a:solidFill>
                <a:ea typeface="+mj-ea"/>
                <a:hlinkClick r:id="rId4"/>
              </a:rPr>
            </a:br>
            <a:r>
              <a:rPr lang="en-GB" b="0" u="sng" dirty="0" smtClean="0">
                <a:solidFill>
                  <a:schemeClr val="accent4"/>
                </a:solidFill>
                <a:ea typeface="+mj-ea"/>
                <a:hlinkClick r:id="rId4"/>
              </a:rPr>
              <a:t/>
            </a:r>
            <a:br>
              <a:rPr lang="en-GB" b="0" u="sng" dirty="0" smtClean="0">
                <a:solidFill>
                  <a:schemeClr val="accent4"/>
                </a:solidFill>
                <a:ea typeface="+mj-ea"/>
                <a:hlinkClick r:id="rId4"/>
              </a:rPr>
            </a:br>
            <a:r>
              <a:rPr lang="en-GB" b="0" u="sng" dirty="0" smtClean="0">
                <a:solidFill>
                  <a:schemeClr val="accent4"/>
                </a:solidFill>
                <a:ea typeface="+mj-ea"/>
                <a:hlinkClick r:id="rId4"/>
              </a:rPr>
              <a:t/>
            </a:r>
            <a:br>
              <a:rPr lang="en-GB" b="0" u="sng" dirty="0" smtClean="0">
                <a:solidFill>
                  <a:schemeClr val="accent4"/>
                </a:solidFill>
                <a:ea typeface="+mj-ea"/>
                <a:hlinkClick r:id="rId4"/>
              </a:rPr>
            </a:br>
            <a:r>
              <a:rPr lang="en-GB" b="0" u="sng" dirty="0" smtClean="0">
                <a:solidFill>
                  <a:schemeClr val="accent4"/>
                </a:solidFill>
                <a:ea typeface="+mj-ea"/>
                <a:hlinkClick r:id="rId4"/>
              </a:rPr>
              <a:t/>
            </a:r>
            <a:br>
              <a:rPr lang="en-GB" b="0" u="sng" dirty="0" smtClean="0">
                <a:solidFill>
                  <a:schemeClr val="accent4"/>
                </a:solidFill>
                <a:ea typeface="+mj-ea"/>
                <a:hlinkClick r:id="rId4"/>
              </a:rPr>
            </a:br>
            <a:endParaRPr lang="en-GB" b="0" u="sng" dirty="0" smtClean="0">
              <a:solidFill>
                <a:schemeClr val="accent4"/>
              </a:solidFill>
              <a:ea typeface="+mj-ea"/>
              <a:hlinkClick r:id="rId4"/>
            </a:endParaRPr>
          </a:p>
        </p:txBody>
      </p:sp>
      <p:pic>
        <p:nvPicPr>
          <p:cNvPr id="4" name="Tres_hermonicas2.mp3">
            <a:hlinkClick r:id="" action="ppaction://media"/>
          </p:cNvPr>
          <p:cNvPicPr>
            <a:picLocks noRot="1" noChangeAspect="1"/>
          </p:cNvPicPr>
          <p:nvPr>
            <a:audioFile r:link="rId1"/>
          </p:nvPr>
        </p:nvPicPr>
        <p:blipFill>
          <a:blip r:embed="rId5" cstate="print"/>
          <a:srcRect/>
          <a:stretch>
            <a:fillRect/>
          </a:stretch>
        </p:blipFill>
        <p:spPr bwMode="auto">
          <a:xfrm>
            <a:off x="1476375" y="5589588"/>
            <a:ext cx="203200" cy="2032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04"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Jewish culture in European cities today</a:t>
            </a:r>
            <a:endParaRPr lang="en-GB" sz="2800" dirty="0"/>
          </a:p>
        </p:txBody>
      </p:sp>
      <p:sp>
        <p:nvSpPr>
          <p:cNvPr id="3" name="Content Placeholder 2"/>
          <p:cNvSpPr>
            <a:spLocks noGrp="1"/>
          </p:cNvSpPr>
          <p:nvPr>
            <p:ph sz="half" idx="1"/>
          </p:nvPr>
        </p:nvSpPr>
        <p:spPr>
          <a:xfrm>
            <a:off x="323529" y="1325785"/>
            <a:ext cx="4536503" cy="1815183"/>
          </a:xfrm>
        </p:spPr>
        <p:txBody>
          <a:bodyPr/>
          <a:lstStyle/>
          <a:p>
            <a:pPr marL="0" indent="0">
              <a:buClr>
                <a:srgbClr val="DC4CCB"/>
              </a:buClr>
              <a:buSzPct val="120000"/>
              <a:buNone/>
            </a:pPr>
            <a:r>
              <a:rPr lang="en-GB" sz="2000" b="0" dirty="0" smtClean="0">
                <a:solidFill>
                  <a:schemeClr val="tx1"/>
                </a:solidFill>
              </a:rPr>
              <a:t>Jewish life was rebuilt after the Holocaust. Today there are vibrant Jewish communities and widespread interest in Jewish culture and creativity.</a:t>
            </a:r>
          </a:p>
        </p:txBody>
      </p:sp>
      <p:pic>
        <p:nvPicPr>
          <p:cNvPr id="6" name="Picture 5" descr="SienaStand2"/>
          <p:cNvPicPr>
            <a:picLocks noChangeAspect="1" noChangeArrowheads="1"/>
          </p:cNvPicPr>
          <p:nvPr/>
        </p:nvPicPr>
        <p:blipFill>
          <a:blip r:embed="rId3" cstate="print"/>
          <a:srcRect l="554" t="8823"/>
          <a:stretch>
            <a:fillRect/>
          </a:stretch>
        </p:blipFill>
        <p:spPr bwMode="auto">
          <a:xfrm>
            <a:off x="4355976" y="1196752"/>
            <a:ext cx="4711633" cy="324036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Picture 3" descr="SienaIntervsite"/>
          <p:cNvPicPr>
            <a:picLocks noChangeAspect="1" noChangeArrowheads="1"/>
          </p:cNvPicPr>
          <p:nvPr/>
        </p:nvPicPr>
        <p:blipFill>
          <a:blip r:embed="rId4" cstate="print"/>
          <a:srcRect t="25654"/>
          <a:stretch>
            <a:fillRect/>
          </a:stretch>
        </p:blipFill>
        <p:spPr bwMode="auto">
          <a:xfrm>
            <a:off x="179512" y="3089678"/>
            <a:ext cx="2376264" cy="235554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 name="Picture 13" descr="Judaica_Napoli_18_November_2011_9_Coen"/>
          <p:cNvPicPr>
            <a:picLocks noChangeAspect="1" noChangeArrowheads="1"/>
          </p:cNvPicPr>
          <p:nvPr/>
        </p:nvPicPr>
        <p:blipFill>
          <a:blip r:embed="rId5" cstate="print"/>
          <a:srcRect/>
          <a:stretch>
            <a:fillRect/>
          </a:stretch>
        </p:blipFill>
        <p:spPr bwMode="auto">
          <a:xfrm>
            <a:off x="2195736" y="2852936"/>
            <a:ext cx="3240360" cy="243026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ChangeArrowheads="1"/>
          </p:cNvSpPr>
          <p:nvPr>
            <p:ph type="title" idx="4294967295"/>
          </p:nvPr>
        </p:nvSpPr>
        <p:spPr>
          <a:xfrm>
            <a:off x="361950" y="152400"/>
            <a:ext cx="8421688" cy="890588"/>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dirty="0" smtClean="0">
                <a:solidFill>
                  <a:schemeClr val="tx1"/>
                </a:solidFill>
              </a:rPr>
              <a:t>The project trajectory</a:t>
            </a:r>
          </a:p>
        </p:txBody>
      </p:sp>
      <p:sp>
        <p:nvSpPr>
          <p:cNvPr id="2" name="Rectangle 2"/>
          <p:cNvSpPr>
            <a:spLocks noGrp="1" noChangeArrowheads="1"/>
          </p:cNvSpPr>
          <p:nvPr>
            <p:ph type="body" idx="4294967295"/>
          </p:nvPr>
        </p:nvSpPr>
        <p:spPr>
          <a:xfrm>
            <a:off x="323850" y="1341338"/>
            <a:ext cx="8280400" cy="4319910"/>
          </a:xfrm>
        </p:spPr>
        <p:txBody>
          <a:bodyPr/>
          <a:lstStyle/>
          <a:p>
            <a:pPr>
              <a:spcBef>
                <a:spcPts val="0"/>
              </a:spcBef>
              <a:spcAft>
                <a:spcPts val="800"/>
              </a:spcAft>
              <a:buClr>
                <a:schemeClr val="accent2"/>
              </a:buClr>
              <a:buSzPct val="130000"/>
              <a:buNone/>
              <a:defRPr/>
            </a:pPr>
            <a:r>
              <a:rPr lang="en-GB" sz="2000" dirty="0" smtClean="0">
                <a:solidFill>
                  <a:schemeClr val="tx1"/>
                </a:solidFill>
              </a:rPr>
              <a:t>First stage 2010-2012</a:t>
            </a:r>
            <a:r>
              <a:rPr lang="en-GB" sz="2000" b="0" dirty="0" smtClean="0">
                <a:solidFill>
                  <a:schemeClr val="tx1"/>
                </a:solidFill>
              </a:rPr>
              <a:t> </a:t>
            </a:r>
          </a:p>
          <a:p>
            <a:pPr>
              <a:spcBef>
                <a:spcPts val="0"/>
              </a:spcBef>
              <a:spcAft>
                <a:spcPts val="800"/>
              </a:spcAft>
              <a:buClr>
                <a:srgbClr val="DC4CCB"/>
              </a:buClr>
              <a:buSzPct val="120000"/>
              <a:buFont typeface="Arial" pitchFamily="34" charset="0"/>
              <a:buChar char="•"/>
              <a:defRPr/>
            </a:pPr>
            <a:r>
              <a:rPr lang="en-GB" sz="2000" b="0" dirty="0" smtClean="0">
                <a:solidFill>
                  <a:schemeClr val="tx1"/>
                </a:solidFill>
              </a:rPr>
              <a:t>Led by the European Association for Jewish Culture and Frankfurt University Library and launched with 10 partners in 7 countries  </a:t>
            </a:r>
          </a:p>
          <a:p>
            <a:pPr>
              <a:spcBef>
                <a:spcPts val="0"/>
              </a:spcBef>
              <a:spcAft>
                <a:spcPts val="800"/>
              </a:spcAft>
              <a:buClr>
                <a:srgbClr val="DC4CCB"/>
              </a:buClr>
              <a:buSzPct val="120000"/>
              <a:buFont typeface="Arial" pitchFamily="34" charset="0"/>
              <a:buChar char="•"/>
              <a:defRPr/>
            </a:pPr>
            <a:r>
              <a:rPr lang="en-GB" sz="2000" b="0" dirty="0" smtClean="0">
                <a:solidFill>
                  <a:schemeClr val="tx1"/>
                </a:solidFill>
              </a:rPr>
              <a:t>Current network includes 26 institutions in Europe, Israel and the US.</a:t>
            </a:r>
          </a:p>
          <a:p>
            <a:pPr>
              <a:spcBef>
                <a:spcPts val="0"/>
              </a:spcBef>
              <a:spcAft>
                <a:spcPts val="800"/>
              </a:spcAft>
              <a:buClr>
                <a:srgbClr val="DC4CCB"/>
              </a:buClr>
              <a:buSzPct val="120000"/>
              <a:buFont typeface="Arial" pitchFamily="34" charset="0"/>
              <a:buChar char="•"/>
              <a:defRPr/>
            </a:pPr>
            <a:r>
              <a:rPr lang="en-GB" sz="2000" b="0" dirty="0" smtClean="0">
                <a:solidFill>
                  <a:schemeClr val="tx1"/>
                </a:solidFill>
              </a:rPr>
              <a:t>Funded by the </a:t>
            </a:r>
            <a:r>
              <a:rPr lang="en-GB" sz="2000" b="0" dirty="0" err="1" smtClean="0">
                <a:solidFill>
                  <a:schemeClr val="tx1"/>
                </a:solidFill>
              </a:rPr>
              <a:t>eContentPlus</a:t>
            </a:r>
            <a:r>
              <a:rPr lang="en-GB" sz="2000" b="0" dirty="0" smtClean="0">
                <a:solidFill>
                  <a:schemeClr val="tx1"/>
                </a:solidFill>
              </a:rPr>
              <a:t> program of the European Commission, the Rothschild Foundation (</a:t>
            </a:r>
            <a:r>
              <a:rPr lang="en-GB" sz="2000" b="0" dirty="0" err="1" smtClean="0">
                <a:solidFill>
                  <a:schemeClr val="tx1"/>
                </a:solidFill>
              </a:rPr>
              <a:t>Hanadiv</a:t>
            </a:r>
            <a:r>
              <a:rPr lang="en-GB" sz="2000" b="0" dirty="0" smtClean="0">
                <a:solidFill>
                  <a:schemeClr val="tx1"/>
                </a:solidFill>
              </a:rPr>
              <a:t>) Europe and project partners.</a:t>
            </a:r>
          </a:p>
          <a:p>
            <a:pPr>
              <a:spcBef>
                <a:spcPts val="1200"/>
              </a:spcBef>
              <a:spcAft>
                <a:spcPts val="800"/>
              </a:spcAft>
              <a:buClr>
                <a:schemeClr val="accent2"/>
              </a:buClr>
              <a:buSzPct val="130000"/>
              <a:buNone/>
              <a:defRPr/>
            </a:pPr>
            <a:r>
              <a:rPr lang="en-GB" sz="2000" dirty="0" smtClean="0">
                <a:solidFill>
                  <a:schemeClr val="tx1"/>
                </a:solidFill>
              </a:rPr>
              <a:t>Second stage 2012-14</a:t>
            </a:r>
            <a:r>
              <a:rPr lang="en-GB" sz="2000" b="0" dirty="0" smtClean="0">
                <a:solidFill>
                  <a:schemeClr val="tx1"/>
                </a:solidFill>
              </a:rPr>
              <a:t> </a:t>
            </a:r>
          </a:p>
          <a:p>
            <a:pPr>
              <a:spcBef>
                <a:spcPts val="0"/>
              </a:spcBef>
              <a:spcAft>
                <a:spcPts val="800"/>
              </a:spcAft>
              <a:buClr>
                <a:srgbClr val="DC4CCB"/>
              </a:buClr>
              <a:buSzPct val="120000"/>
              <a:buFont typeface="Arial" pitchFamily="34" charset="0"/>
              <a:buChar char="•"/>
              <a:defRPr/>
            </a:pPr>
            <a:r>
              <a:rPr lang="en-GB" sz="2000" b="0" dirty="0" smtClean="0">
                <a:solidFill>
                  <a:schemeClr val="tx1"/>
                </a:solidFill>
              </a:rPr>
              <a:t>Continued aggregation of associate partners’ collections</a:t>
            </a:r>
          </a:p>
          <a:p>
            <a:pPr>
              <a:spcBef>
                <a:spcPts val="0"/>
              </a:spcBef>
              <a:spcAft>
                <a:spcPts val="800"/>
              </a:spcAft>
              <a:buClr>
                <a:srgbClr val="DC4CCB"/>
              </a:buClr>
              <a:buSzPct val="120000"/>
              <a:buFont typeface="Arial" pitchFamily="34" charset="0"/>
              <a:buChar char="•"/>
              <a:defRPr/>
            </a:pPr>
            <a:r>
              <a:rPr lang="en-GB" sz="2000" b="0" dirty="0" smtClean="0">
                <a:solidFill>
                  <a:schemeClr val="tx1"/>
                </a:solidFill>
              </a:rPr>
              <a:t>Participation in ‘Digital Manuscripts to </a:t>
            </a:r>
            <a:r>
              <a:rPr lang="en-GB" sz="2000" b="0" dirty="0" err="1" smtClean="0">
                <a:solidFill>
                  <a:schemeClr val="tx1"/>
                </a:solidFill>
              </a:rPr>
              <a:t>Europeana</a:t>
            </a:r>
            <a:r>
              <a:rPr lang="en-GB" sz="2000" b="0" dirty="0" smtClean="0">
                <a:solidFill>
                  <a:schemeClr val="tx1"/>
                </a:solidFill>
              </a:rPr>
              <a:t>’, a new EC-funded digital project, which will contribute content and technology to </a:t>
            </a:r>
            <a:r>
              <a:rPr lang="en-GB" sz="2000" b="0" dirty="0" err="1" smtClean="0">
                <a:solidFill>
                  <a:schemeClr val="tx1"/>
                </a:solidFill>
              </a:rPr>
              <a:t>Europeana</a:t>
            </a:r>
            <a:r>
              <a:rPr lang="en-GB" sz="2000" b="0" dirty="0" smtClean="0">
                <a:solidFill>
                  <a:schemeClr val="tx1"/>
                </a:solidFill>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468313" y="115888"/>
            <a:ext cx="8493125" cy="890587"/>
          </a:xfrm>
          <a:prstGeom prst="rect">
            <a:avLst/>
          </a:prstGeom>
          <a:noFill/>
          <a:ln w="9525">
            <a:noFill/>
            <a:round/>
            <a:headEnd/>
            <a:tailEnd/>
          </a:ln>
        </p:spPr>
        <p:txBody>
          <a:bodyPr lIns="0" tIns="46800" rIns="0" bIns="46800" anchor="ctr"/>
          <a:lstStyle/>
          <a:p>
            <a: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a:solidFill>
                  <a:srgbClr val="1C1C1C"/>
                </a:solidFill>
              </a:rPr>
              <a:t>The network today                                           </a:t>
            </a:r>
          </a:p>
        </p:txBody>
      </p:sp>
      <p:sp>
        <p:nvSpPr>
          <p:cNvPr id="13315" name="Rectangle 2"/>
          <p:cNvSpPr>
            <a:spLocks noChangeArrowheads="1"/>
          </p:cNvSpPr>
          <p:nvPr/>
        </p:nvSpPr>
        <p:spPr bwMode="auto">
          <a:xfrm>
            <a:off x="468313" y="1144588"/>
            <a:ext cx="3995737" cy="4660900"/>
          </a:xfrm>
          <a:prstGeom prst="rect">
            <a:avLst/>
          </a:prstGeom>
          <a:noFill/>
          <a:ln w="9525">
            <a:noFill/>
            <a:round/>
            <a:headEnd/>
            <a:tailEnd/>
          </a:ln>
        </p:spPr>
        <p:txBody>
          <a:bodyPr lIns="0" tIns="46800" rIns="0" bIns="46800"/>
          <a:lstStyle/>
          <a:p>
            <a:pPr marL="177800" indent="-177800" eaLnBrk="0" hangingPunct="0">
              <a:spcBef>
                <a:spcPts val="425"/>
              </a:spcBef>
            </a:pPr>
            <a:r>
              <a:rPr lang="en-US" sz="2100" b="1" dirty="0">
                <a:solidFill>
                  <a:srgbClr val="FA3DCA"/>
                </a:solidFill>
              </a:rPr>
              <a:t>	</a:t>
            </a:r>
            <a:r>
              <a:rPr lang="en-US" sz="2000" b="1" dirty="0">
                <a:solidFill>
                  <a:schemeClr val="tx1"/>
                </a:solidFill>
              </a:rPr>
              <a:t>24 institutions: museums, libraries and archives</a:t>
            </a:r>
          </a:p>
          <a:p>
            <a:pPr marL="177800" indent="-177800" eaLnBrk="0" hangingPunct="0">
              <a:spcBef>
                <a:spcPts val="1200"/>
              </a:spcBef>
            </a:pPr>
            <a:r>
              <a:rPr lang="en-US" sz="1600" b="1" dirty="0">
                <a:solidFill>
                  <a:schemeClr val="tx1"/>
                </a:solidFill>
              </a:rPr>
              <a:t>   Partners</a:t>
            </a:r>
            <a:endParaRPr lang="en-GB" sz="1600" b="1" dirty="0">
              <a:solidFill>
                <a:schemeClr val="tx1"/>
              </a:solidFill>
            </a:endParaRPr>
          </a:p>
          <a:p>
            <a:pPr marL="177800" indent="-177800" eaLnBrk="0" hangingPunct="0">
              <a:spcBef>
                <a:spcPts val="400"/>
              </a:spcBef>
              <a:buClr>
                <a:srgbClr val="FF00FF"/>
              </a:buClr>
              <a:buSzPct val="120000"/>
              <a:buFont typeface="Arial" charset="0"/>
              <a:buChar char="•"/>
            </a:pPr>
            <a:r>
              <a:rPr lang="en-GB" sz="1400" dirty="0">
                <a:solidFill>
                  <a:schemeClr val="tx1"/>
                </a:solidFill>
              </a:rPr>
              <a:t>European Association of Jewish Culture, London</a:t>
            </a:r>
          </a:p>
          <a:p>
            <a:pPr marL="177800" indent="-177800" eaLnBrk="0" hangingPunct="0">
              <a:spcBef>
                <a:spcPts val="300"/>
              </a:spcBef>
              <a:buClr>
                <a:srgbClr val="FF00FF"/>
              </a:buClr>
              <a:buSzPct val="120000"/>
              <a:buFont typeface="Arial" charset="0"/>
              <a:buChar char="•"/>
            </a:pPr>
            <a:r>
              <a:rPr lang="en-GB" sz="1400" dirty="0" err="1">
                <a:solidFill>
                  <a:schemeClr val="tx1"/>
                </a:solidFill>
              </a:rPr>
              <a:t>Judaica</a:t>
            </a:r>
            <a:r>
              <a:rPr lang="en-GB" sz="1400" dirty="0">
                <a:solidFill>
                  <a:schemeClr val="tx1"/>
                </a:solidFill>
              </a:rPr>
              <a:t> </a:t>
            </a:r>
            <a:r>
              <a:rPr lang="en-GB" sz="1400" dirty="0" err="1">
                <a:solidFill>
                  <a:schemeClr val="tx1"/>
                </a:solidFill>
              </a:rPr>
              <a:t>Sammlung</a:t>
            </a:r>
            <a:r>
              <a:rPr lang="en-GB" sz="1400" dirty="0">
                <a:solidFill>
                  <a:schemeClr val="tx1"/>
                </a:solidFill>
              </a:rPr>
              <a:t> </a:t>
            </a:r>
            <a:r>
              <a:rPr lang="en-GB" sz="1400" dirty="0" err="1">
                <a:solidFill>
                  <a:schemeClr val="tx1"/>
                </a:solidFill>
              </a:rPr>
              <a:t>der</a:t>
            </a:r>
            <a:r>
              <a:rPr lang="en-GB" sz="1400" dirty="0">
                <a:solidFill>
                  <a:schemeClr val="tx1"/>
                </a:solidFill>
              </a:rPr>
              <a:t> </a:t>
            </a:r>
            <a:r>
              <a:rPr lang="en-GB" sz="1400" dirty="0" err="1">
                <a:solidFill>
                  <a:schemeClr val="tx1"/>
                </a:solidFill>
              </a:rPr>
              <a:t>Universitätsbibliothek</a:t>
            </a:r>
            <a:r>
              <a:rPr lang="en-GB" sz="1400" dirty="0">
                <a:solidFill>
                  <a:schemeClr val="tx1"/>
                </a:solidFill>
              </a:rPr>
              <a:t> </a:t>
            </a:r>
            <a:r>
              <a:rPr lang="en-GB" sz="1400" dirty="0" err="1">
                <a:solidFill>
                  <a:schemeClr val="tx1"/>
                </a:solidFill>
              </a:rPr>
              <a:t>der</a:t>
            </a:r>
            <a:r>
              <a:rPr lang="en-GB" sz="1400" dirty="0">
                <a:solidFill>
                  <a:schemeClr val="tx1"/>
                </a:solidFill>
              </a:rPr>
              <a:t> Goethe </a:t>
            </a:r>
            <a:r>
              <a:rPr lang="en-GB" sz="1400" dirty="0" err="1">
                <a:solidFill>
                  <a:schemeClr val="tx1"/>
                </a:solidFill>
              </a:rPr>
              <a:t>Universität</a:t>
            </a:r>
            <a:r>
              <a:rPr lang="en-GB" sz="1400" dirty="0">
                <a:solidFill>
                  <a:schemeClr val="tx1"/>
                </a:solidFill>
              </a:rPr>
              <a:t>, Frankfurt am Main</a:t>
            </a:r>
          </a:p>
          <a:p>
            <a:pPr marL="177800" indent="-177800" eaLnBrk="0" hangingPunct="0">
              <a:spcBef>
                <a:spcPts val="300"/>
              </a:spcBef>
              <a:buClr>
                <a:srgbClr val="FF00FF"/>
              </a:buClr>
              <a:buSzPct val="120000"/>
              <a:buFont typeface="Arial" charset="0"/>
              <a:buChar char="•"/>
            </a:pPr>
            <a:r>
              <a:rPr lang="en-GB" sz="1400" dirty="0">
                <a:solidFill>
                  <a:schemeClr val="tx1"/>
                </a:solidFill>
              </a:rPr>
              <a:t>Alliance </a:t>
            </a:r>
            <a:r>
              <a:rPr lang="en-GB" sz="1400" dirty="0" err="1">
                <a:solidFill>
                  <a:schemeClr val="tx1"/>
                </a:solidFill>
              </a:rPr>
              <a:t>Israélite</a:t>
            </a:r>
            <a:r>
              <a:rPr lang="en-GB" sz="1400" dirty="0">
                <a:solidFill>
                  <a:schemeClr val="tx1"/>
                </a:solidFill>
              </a:rPr>
              <a:t> </a:t>
            </a:r>
            <a:r>
              <a:rPr lang="en-GB" sz="1400" dirty="0" err="1">
                <a:solidFill>
                  <a:schemeClr val="tx1"/>
                </a:solidFill>
              </a:rPr>
              <a:t>Universelle</a:t>
            </a:r>
            <a:r>
              <a:rPr lang="en-GB" sz="1400" dirty="0">
                <a:solidFill>
                  <a:schemeClr val="tx1"/>
                </a:solidFill>
              </a:rPr>
              <a:t>, Paris</a:t>
            </a:r>
          </a:p>
          <a:p>
            <a:pPr marL="177800" indent="-177800" eaLnBrk="0" hangingPunct="0">
              <a:spcBef>
                <a:spcPts val="300"/>
              </a:spcBef>
              <a:buClr>
                <a:srgbClr val="FF00FF"/>
              </a:buClr>
              <a:buSzPct val="120000"/>
              <a:buFont typeface="Arial" charset="0"/>
              <a:buChar char="•"/>
            </a:pPr>
            <a:r>
              <a:rPr lang="en-GB" sz="1400" dirty="0" err="1">
                <a:solidFill>
                  <a:schemeClr val="tx1"/>
                </a:solidFill>
              </a:rPr>
              <a:t>Amitié</a:t>
            </a:r>
            <a:r>
              <a:rPr lang="en-GB" sz="1400" dirty="0">
                <a:solidFill>
                  <a:schemeClr val="tx1"/>
                </a:solidFill>
              </a:rPr>
              <a:t>, Centre for Research and Innovation, Bologna</a:t>
            </a:r>
          </a:p>
          <a:p>
            <a:pPr marL="177800" indent="-177800" eaLnBrk="0" hangingPunct="0">
              <a:spcBef>
                <a:spcPts val="300"/>
              </a:spcBef>
              <a:buClr>
                <a:srgbClr val="FF00FF"/>
              </a:buClr>
              <a:buSzPct val="120000"/>
              <a:buFont typeface="Arial" charset="0"/>
              <a:buChar char="•"/>
            </a:pPr>
            <a:r>
              <a:rPr lang="en-GB" sz="1400" dirty="0">
                <a:solidFill>
                  <a:schemeClr val="tx1"/>
                </a:solidFill>
              </a:rPr>
              <a:t>British Library, London</a:t>
            </a:r>
          </a:p>
          <a:p>
            <a:pPr marL="177800" indent="-177800" eaLnBrk="0" hangingPunct="0">
              <a:spcBef>
                <a:spcPts val="300"/>
              </a:spcBef>
              <a:buClr>
                <a:srgbClr val="FF00FF"/>
              </a:buClr>
              <a:buSzPct val="120000"/>
              <a:buFont typeface="Arial" charset="0"/>
              <a:buChar char="•"/>
            </a:pPr>
            <a:r>
              <a:rPr lang="en-GB" sz="1400" dirty="0">
                <a:solidFill>
                  <a:schemeClr val="tx1"/>
                </a:solidFill>
              </a:rPr>
              <a:t>Hungarian Jewish Archives, Budapest</a:t>
            </a:r>
          </a:p>
          <a:p>
            <a:pPr marL="177800" indent="-177800" eaLnBrk="0" hangingPunct="0">
              <a:spcBef>
                <a:spcPts val="300"/>
              </a:spcBef>
              <a:buClr>
                <a:srgbClr val="FF00FF"/>
              </a:buClr>
              <a:buSzPct val="120000"/>
              <a:buFont typeface="Arial" charset="0"/>
              <a:buChar char="•"/>
            </a:pPr>
            <a:r>
              <a:rPr lang="en-GB" sz="1400" dirty="0">
                <a:solidFill>
                  <a:schemeClr val="tx1"/>
                </a:solidFill>
              </a:rPr>
              <a:t>Jewish Historical Institute, Warsaw</a:t>
            </a:r>
          </a:p>
          <a:p>
            <a:pPr marL="177800" indent="-177800" eaLnBrk="0" hangingPunct="0">
              <a:spcBef>
                <a:spcPts val="300"/>
              </a:spcBef>
              <a:buClr>
                <a:srgbClr val="FF00FF"/>
              </a:buClr>
              <a:buSzPct val="120000"/>
              <a:buFont typeface="Arial" charset="0"/>
              <a:buChar char="•"/>
            </a:pPr>
            <a:r>
              <a:rPr lang="en-GB" sz="1400" dirty="0">
                <a:solidFill>
                  <a:schemeClr val="tx1"/>
                </a:solidFill>
              </a:rPr>
              <a:t>Jewish Museum of Greece, Athens</a:t>
            </a:r>
          </a:p>
          <a:p>
            <a:pPr marL="177800" indent="-177800" eaLnBrk="0" hangingPunct="0">
              <a:spcBef>
                <a:spcPts val="300"/>
              </a:spcBef>
              <a:buClr>
                <a:srgbClr val="FF00FF"/>
              </a:buClr>
              <a:buSzPct val="120000"/>
              <a:buFont typeface="Arial" charset="0"/>
              <a:buChar char="•"/>
            </a:pPr>
            <a:r>
              <a:rPr lang="en-GB" sz="1400" dirty="0">
                <a:solidFill>
                  <a:schemeClr val="tx1"/>
                </a:solidFill>
              </a:rPr>
              <a:t>Jewish Museum London</a:t>
            </a:r>
          </a:p>
          <a:p>
            <a:pPr marL="177800" indent="-177800" eaLnBrk="0" hangingPunct="0">
              <a:spcBef>
                <a:spcPts val="300"/>
              </a:spcBef>
              <a:buClr>
                <a:srgbClr val="FF00FF"/>
              </a:buClr>
              <a:buSzPct val="120000"/>
              <a:buFont typeface="Arial" charset="0"/>
              <a:buChar char="•"/>
            </a:pPr>
            <a:r>
              <a:rPr lang="en-GB" sz="1400" dirty="0">
                <a:solidFill>
                  <a:schemeClr val="tx1"/>
                </a:solidFill>
              </a:rPr>
              <a:t>Ministry of Cultural Heritage and Activity (</a:t>
            </a:r>
            <a:r>
              <a:rPr lang="en-GB" sz="1400" dirty="0" err="1">
                <a:solidFill>
                  <a:schemeClr val="tx1"/>
                </a:solidFill>
              </a:rPr>
              <a:t>MiBAC</a:t>
            </a:r>
            <a:r>
              <a:rPr lang="en-GB" sz="1400" dirty="0">
                <a:solidFill>
                  <a:schemeClr val="tx1"/>
                </a:solidFill>
              </a:rPr>
              <a:t>), Rome</a:t>
            </a:r>
          </a:p>
          <a:p>
            <a:pPr marL="177800" indent="-177800" eaLnBrk="0" hangingPunct="0">
              <a:spcBef>
                <a:spcPts val="300"/>
              </a:spcBef>
              <a:buClr>
                <a:srgbClr val="FF00FF"/>
              </a:buClr>
              <a:buSzPct val="120000"/>
              <a:buFont typeface="Arial" charset="0"/>
              <a:buChar char="•"/>
            </a:pPr>
            <a:r>
              <a:rPr lang="en-GB" sz="1400" dirty="0">
                <a:solidFill>
                  <a:schemeClr val="tx1"/>
                </a:solidFill>
              </a:rPr>
              <a:t>National Technical University, Athens</a:t>
            </a:r>
          </a:p>
          <a:p>
            <a:pPr marL="177800" indent="-177800" eaLnBrk="0" hangingPunct="0">
              <a:spcBef>
                <a:spcPts val="400"/>
              </a:spcBef>
              <a:buClr>
                <a:srgbClr val="FF00FF"/>
              </a:buClr>
              <a:buSzPct val="120000"/>
              <a:buFont typeface="Arial" charset="0"/>
              <a:buChar char="•"/>
            </a:pPr>
            <a:endParaRPr lang="en-GB" sz="1500" b="1" dirty="0">
              <a:solidFill>
                <a:schemeClr val="tx1"/>
              </a:solidFill>
            </a:endParaRPr>
          </a:p>
          <a:p>
            <a:pPr marL="177800" indent="-177800" eaLnBrk="0" hangingPunct="0">
              <a:spcBef>
                <a:spcPts val="425"/>
              </a:spcBef>
            </a:pPr>
            <a:endParaRPr lang="en-GB" sz="1700" b="1" dirty="0">
              <a:solidFill>
                <a:srgbClr val="FA3DCA"/>
              </a:solidFill>
            </a:endParaRPr>
          </a:p>
          <a:p>
            <a:pPr marL="177800" indent="-177800" eaLnBrk="0" hangingPunct="0">
              <a:spcBef>
                <a:spcPts val="425"/>
              </a:spcBef>
            </a:pPr>
            <a:r>
              <a:rPr lang="en-GB" sz="1700" b="1" dirty="0">
                <a:solidFill>
                  <a:srgbClr val="FA3DCA"/>
                </a:solidFill>
              </a:rPr>
              <a:t> </a:t>
            </a:r>
          </a:p>
        </p:txBody>
      </p:sp>
      <p:sp>
        <p:nvSpPr>
          <p:cNvPr id="13316" name="TextBox 3"/>
          <p:cNvSpPr txBox="1">
            <a:spLocks noChangeArrowheads="1"/>
          </p:cNvSpPr>
          <p:nvPr/>
        </p:nvSpPr>
        <p:spPr bwMode="auto">
          <a:xfrm>
            <a:off x="4787900" y="1268760"/>
            <a:ext cx="4000500" cy="5037276"/>
          </a:xfrm>
          <a:prstGeom prst="rect">
            <a:avLst/>
          </a:prstGeom>
          <a:noFill/>
          <a:ln w="9525">
            <a:noFill/>
            <a:miter lim="800000"/>
            <a:headEnd/>
            <a:tailEnd/>
          </a:ln>
        </p:spPr>
        <p:txBody>
          <a:bodyPr wrap="square">
            <a:spAutoFit/>
          </a:bodyPr>
          <a:lstStyle/>
          <a:p>
            <a:pPr marL="176213" indent="-176213">
              <a:spcBef>
                <a:spcPts val="1200"/>
              </a:spcBef>
            </a:pPr>
            <a:r>
              <a:rPr lang="en-GB" sz="1600" b="1" dirty="0">
                <a:solidFill>
                  <a:srgbClr val="0D0D0D"/>
                </a:solidFill>
              </a:rPr>
              <a:t>	Associate Partners</a:t>
            </a:r>
            <a:endParaRPr lang="en-GB" sz="1600" dirty="0">
              <a:solidFill>
                <a:srgbClr val="0D0D0D"/>
              </a:solidFill>
            </a:endParaRPr>
          </a:p>
          <a:p>
            <a:pPr marL="176213" indent="-176213" eaLnBrk="0" hangingPunct="0">
              <a:spcBef>
                <a:spcPts val="400"/>
              </a:spcBef>
              <a:buClr>
                <a:srgbClr val="FF00FF"/>
              </a:buClr>
              <a:buSzPct val="120000"/>
              <a:buFont typeface="Arial" charset="0"/>
              <a:buChar char="•"/>
            </a:pPr>
            <a:r>
              <a:rPr lang="en-GB" sz="1400" dirty="0">
                <a:solidFill>
                  <a:schemeClr val="tx1"/>
                </a:solidFill>
              </a:rPr>
              <a:t>Ben Uri Gallery – The London Jewish Museum of  Art</a:t>
            </a:r>
          </a:p>
          <a:p>
            <a:pPr marL="176213" indent="-176213" eaLnBrk="0" hangingPunct="0">
              <a:spcBef>
                <a:spcPts val="250"/>
              </a:spcBef>
              <a:buClr>
                <a:srgbClr val="FF00FF"/>
              </a:buClr>
              <a:buSzPct val="120000"/>
              <a:buFont typeface="Arial" charset="0"/>
              <a:buChar char="•"/>
            </a:pPr>
            <a:r>
              <a:rPr lang="en-GB" sz="1400" dirty="0">
                <a:solidFill>
                  <a:schemeClr val="tx1"/>
                </a:solidFill>
              </a:rPr>
              <a:t>Bibliotheca </a:t>
            </a:r>
            <a:r>
              <a:rPr lang="en-GB" sz="1400" dirty="0" err="1">
                <a:solidFill>
                  <a:schemeClr val="tx1"/>
                </a:solidFill>
              </a:rPr>
              <a:t>Rosenthaliana</a:t>
            </a:r>
            <a:r>
              <a:rPr lang="en-GB" sz="1400" dirty="0">
                <a:solidFill>
                  <a:schemeClr val="tx1"/>
                </a:solidFill>
              </a:rPr>
              <a:t>, Amsterdam</a:t>
            </a:r>
          </a:p>
          <a:p>
            <a:pPr marL="176213" indent="-176213" eaLnBrk="0" hangingPunct="0">
              <a:spcBef>
                <a:spcPts val="250"/>
              </a:spcBef>
              <a:buClr>
                <a:srgbClr val="FF00FF"/>
              </a:buClr>
              <a:buSzPct val="120000"/>
              <a:buFont typeface="Arial" charset="0"/>
              <a:buChar char="•"/>
            </a:pPr>
            <a:r>
              <a:rPr lang="en-GB" sz="1400" dirty="0" err="1" smtClean="0">
                <a:solidFill>
                  <a:schemeClr val="tx1"/>
                </a:solidFill>
              </a:rPr>
              <a:t>Center</a:t>
            </a:r>
            <a:r>
              <a:rPr lang="en-GB" sz="1400" dirty="0" smtClean="0">
                <a:solidFill>
                  <a:schemeClr val="tx1"/>
                </a:solidFill>
              </a:rPr>
              <a:t> for Jewish </a:t>
            </a:r>
            <a:r>
              <a:rPr lang="en-GB" sz="1400" dirty="0">
                <a:solidFill>
                  <a:schemeClr val="tx1"/>
                </a:solidFill>
              </a:rPr>
              <a:t>History, New </a:t>
            </a:r>
            <a:r>
              <a:rPr lang="en-GB" sz="1400" dirty="0" smtClean="0">
                <a:solidFill>
                  <a:schemeClr val="tx1"/>
                </a:solidFill>
              </a:rPr>
              <a:t>York</a:t>
            </a:r>
          </a:p>
          <a:p>
            <a:pPr marL="176213" indent="-176213" eaLnBrk="0" hangingPunct="0">
              <a:spcBef>
                <a:spcPts val="250"/>
              </a:spcBef>
              <a:buClr>
                <a:srgbClr val="FF00FF"/>
              </a:buClr>
              <a:buSzPct val="120000"/>
              <a:buFont typeface="Arial" charset="0"/>
              <a:buChar char="•"/>
            </a:pPr>
            <a:r>
              <a:rPr lang="en-GB" sz="1400" dirty="0" smtClean="0">
                <a:solidFill>
                  <a:schemeClr val="tx1"/>
                </a:solidFill>
              </a:rPr>
              <a:t>Harvard University Library</a:t>
            </a:r>
            <a:endParaRPr lang="en-GB" sz="1400" dirty="0">
              <a:solidFill>
                <a:schemeClr val="tx1"/>
              </a:solidFill>
            </a:endParaRPr>
          </a:p>
          <a:p>
            <a:pPr marL="176213" indent="-176213" eaLnBrk="0" hangingPunct="0">
              <a:spcBef>
                <a:spcPts val="250"/>
              </a:spcBef>
              <a:buClr>
                <a:srgbClr val="FF00FF"/>
              </a:buClr>
              <a:buSzPct val="120000"/>
              <a:buFont typeface="Arial" charset="0"/>
              <a:buChar char="•"/>
            </a:pPr>
            <a:r>
              <a:rPr lang="en-GB" sz="1400" dirty="0">
                <a:solidFill>
                  <a:schemeClr val="tx1"/>
                </a:solidFill>
              </a:rPr>
              <a:t>Jewish Historical Museum, Amsterdam</a:t>
            </a:r>
          </a:p>
          <a:p>
            <a:pPr marL="176213" indent="-176213" eaLnBrk="0" hangingPunct="0">
              <a:spcBef>
                <a:spcPts val="250"/>
              </a:spcBef>
              <a:buClr>
                <a:srgbClr val="FF00FF"/>
              </a:buClr>
              <a:buSzPct val="120000"/>
              <a:buFont typeface="Arial" charset="0"/>
              <a:buChar char="•"/>
            </a:pPr>
            <a:r>
              <a:rPr lang="en-GB" sz="1400" dirty="0">
                <a:solidFill>
                  <a:schemeClr val="tx1"/>
                </a:solidFill>
              </a:rPr>
              <a:t>Jewish Museum Berlin </a:t>
            </a:r>
          </a:p>
          <a:p>
            <a:pPr marL="176213" indent="-176213" eaLnBrk="0" hangingPunct="0">
              <a:spcBef>
                <a:spcPts val="250"/>
              </a:spcBef>
              <a:buClr>
                <a:srgbClr val="FF00FF"/>
              </a:buClr>
              <a:buSzPct val="120000"/>
              <a:buFont typeface="Arial" charset="0"/>
              <a:buChar char="•"/>
            </a:pPr>
            <a:r>
              <a:rPr lang="en-GB" sz="1400" dirty="0">
                <a:solidFill>
                  <a:schemeClr val="tx1"/>
                </a:solidFill>
              </a:rPr>
              <a:t>Jewish Museum, Frankfurt/Main</a:t>
            </a:r>
          </a:p>
          <a:p>
            <a:pPr marL="176213" indent="-176213" eaLnBrk="0" hangingPunct="0">
              <a:spcBef>
                <a:spcPts val="250"/>
              </a:spcBef>
              <a:buClr>
                <a:srgbClr val="FF00FF"/>
              </a:buClr>
              <a:buSzPct val="120000"/>
              <a:buFont typeface="Arial" charset="0"/>
              <a:buChar char="•"/>
            </a:pPr>
            <a:r>
              <a:rPr lang="en-GB" sz="1400" dirty="0">
                <a:solidFill>
                  <a:schemeClr val="tx1"/>
                </a:solidFill>
              </a:rPr>
              <a:t>Leopold </a:t>
            </a:r>
            <a:r>
              <a:rPr lang="en-GB" sz="1400" dirty="0" err="1">
                <a:solidFill>
                  <a:schemeClr val="tx1"/>
                </a:solidFill>
              </a:rPr>
              <a:t>Zunz</a:t>
            </a:r>
            <a:r>
              <a:rPr lang="en-GB" sz="1400" dirty="0">
                <a:solidFill>
                  <a:schemeClr val="tx1"/>
                </a:solidFill>
              </a:rPr>
              <a:t> Centrum, Halle-Wittenberg</a:t>
            </a:r>
          </a:p>
          <a:p>
            <a:pPr marL="176213" indent="-176213" eaLnBrk="0" hangingPunct="0">
              <a:spcBef>
                <a:spcPts val="250"/>
              </a:spcBef>
              <a:buClr>
                <a:srgbClr val="FF00FF"/>
              </a:buClr>
              <a:buSzPct val="120000"/>
              <a:buFont typeface="Arial" charset="0"/>
              <a:buChar char="•"/>
            </a:pPr>
            <a:r>
              <a:rPr lang="en-GB" sz="1400" dirty="0" err="1">
                <a:solidFill>
                  <a:schemeClr val="tx1"/>
                </a:solidFill>
              </a:rPr>
              <a:t>Lorand</a:t>
            </a:r>
            <a:r>
              <a:rPr lang="en-GB" sz="1400" dirty="0">
                <a:solidFill>
                  <a:schemeClr val="tx1"/>
                </a:solidFill>
              </a:rPr>
              <a:t> Collection, Augsburg University</a:t>
            </a:r>
          </a:p>
          <a:p>
            <a:pPr marL="176213" indent="-176213" eaLnBrk="0" hangingPunct="0">
              <a:spcBef>
                <a:spcPts val="250"/>
              </a:spcBef>
              <a:buClr>
                <a:srgbClr val="FF00FF"/>
              </a:buClr>
              <a:buSzPct val="120000"/>
              <a:buFont typeface="Arial" charset="0"/>
              <a:buChar char="•"/>
            </a:pPr>
            <a:r>
              <a:rPr lang="en-GB" sz="1400" dirty="0">
                <a:solidFill>
                  <a:schemeClr val="tx1"/>
                </a:solidFill>
              </a:rPr>
              <a:t>National Library of Israel, Jerusalem</a:t>
            </a:r>
          </a:p>
          <a:p>
            <a:pPr marL="176213" indent="-176213" eaLnBrk="0" hangingPunct="0">
              <a:spcBef>
                <a:spcPts val="250"/>
              </a:spcBef>
              <a:buClr>
                <a:srgbClr val="FF00FF"/>
              </a:buClr>
              <a:buSzPct val="120000"/>
              <a:buFont typeface="Arial" charset="0"/>
              <a:buChar char="•"/>
            </a:pPr>
            <a:r>
              <a:rPr lang="en-US" sz="1400" dirty="0">
                <a:solidFill>
                  <a:schemeClr val="tx1"/>
                </a:solidFill>
              </a:rPr>
              <a:t>Paris Yiddish Center—</a:t>
            </a:r>
            <a:r>
              <a:rPr lang="en-US" sz="1400" dirty="0" err="1">
                <a:solidFill>
                  <a:schemeClr val="tx1"/>
                </a:solidFill>
              </a:rPr>
              <a:t>Medem</a:t>
            </a:r>
            <a:r>
              <a:rPr lang="en-US" sz="1400" dirty="0">
                <a:solidFill>
                  <a:schemeClr val="tx1"/>
                </a:solidFill>
              </a:rPr>
              <a:t> Library</a:t>
            </a:r>
          </a:p>
          <a:p>
            <a:pPr marL="176213" indent="-176213" eaLnBrk="0" hangingPunct="0">
              <a:spcBef>
                <a:spcPts val="250"/>
              </a:spcBef>
              <a:buClr>
                <a:srgbClr val="FF00FF"/>
              </a:buClr>
              <a:buSzPct val="120000"/>
              <a:buFont typeface="Arial" charset="0"/>
              <a:buChar char="•"/>
            </a:pPr>
            <a:r>
              <a:rPr lang="en-GB" sz="1400" dirty="0" err="1">
                <a:solidFill>
                  <a:schemeClr val="tx1"/>
                </a:solidFill>
              </a:rPr>
              <a:t>Sephardi</a:t>
            </a:r>
            <a:r>
              <a:rPr lang="en-GB" sz="1400" dirty="0">
                <a:solidFill>
                  <a:schemeClr val="tx1"/>
                </a:solidFill>
              </a:rPr>
              <a:t> Museum, Toledo</a:t>
            </a:r>
          </a:p>
          <a:p>
            <a:pPr marL="176213" indent="-176213" eaLnBrk="0" hangingPunct="0">
              <a:spcBef>
                <a:spcPts val="250"/>
              </a:spcBef>
              <a:buClr>
                <a:srgbClr val="FF00FF"/>
              </a:buClr>
              <a:buSzPct val="120000"/>
              <a:buFont typeface="Arial" charset="0"/>
              <a:buChar char="•"/>
            </a:pPr>
            <a:r>
              <a:rPr lang="en-GB" sz="1400" dirty="0">
                <a:solidFill>
                  <a:schemeClr val="tx1"/>
                </a:solidFill>
              </a:rPr>
              <a:t>Central Zionist Archives, Jerusalem</a:t>
            </a:r>
          </a:p>
          <a:p>
            <a:pPr marL="176213" indent="-176213" eaLnBrk="0" hangingPunct="0">
              <a:spcBef>
                <a:spcPts val="250"/>
              </a:spcBef>
              <a:buClr>
                <a:srgbClr val="FF00FF"/>
              </a:buClr>
              <a:buSzPct val="120000"/>
              <a:buFont typeface="Arial" charset="0"/>
              <a:buChar char="•"/>
            </a:pPr>
            <a:r>
              <a:rPr lang="en-GB" sz="1400" dirty="0" err="1">
                <a:solidFill>
                  <a:schemeClr val="tx1"/>
                </a:solidFill>
              </a:rPr>
              <a:t>Ministerio</a:t>
            </a:r>
            <a:r>
              <a:rPr lang="en-GB" sz="1400" dirty="0">
                <a:solidFill>
                  <a:schemeClr val="tx1"/>
                </a:solidFill>
              </a:rPr>
              <a:t> de </a:t>
            </a:r>
            <a:r>
              <a:rPr lang="en-GB" sz="1400" dirty="0" err="1">
                <a:solidFill>
                  <a:schemeClr val="tx1"/>
                </a:solidFill>
              </a:rPr>
              <a:t>Cultura</a:t>
            </a:r>
            <a:r>
              <a:rPr lang="en-GB" sz="1400" dirty="0">
                <a:solidFill>
                  <a:schemeClr val="tx1"/>
                </a:solidFill>
              </a:rPr>
              <a:t>, Madrid</a:t>
            </a:r>
          </a:p>
          <a:p>
            <a:pPr marL="176213" indent="-176213" eaLnBrk="0" hangingPunct="0">
              <a:spcBef>
                <a:spcPts val="250"/>
              </a:spcBef>
              <a:buClr>
                <a:srgbClr val="FF00FF"/>
              </a:buClr>
              <a:buSzPct val="120000"/>
              <a:buFont typeface="Arial" charset="0"/>
              <a:buChar char="•"/>
            </a:pPr>
            <a:r>
              <a:rPr lang="en-GB" sz="1400" dirty="0">
                <a:solidFill>
                  <a:schemeClr val="tx1"/>
                </a:solidFill>
              </a:rPr>
              <a:t>Salomon Ludwig </a:t>
            </a:r>
            <a:r>
              <a:rPr lang="en-GB" sz="1400" dirty="0" err="1">
                <a:solidFill>
                  <a:schemeClr val="tx1"/>
                </a:solidFill>
              </a:rPr>
              <a:t>Steinheim</a:t>
            </a:r>
            <a:r>
              <a:rPr lang="en-GB" sz="1400" dirty="0">
                <a:solidFill>
                  <a:schemeClr val="tx1"/>
                </a:solidFill>
              </a:rPr>
              <a:t> Institute, </a:t>
            </a:r>
            <a:r>
              <a:rPr lang="en-GB" sz="1400" dirty="0" err="1">
                <a:solidFill>
                  <a:schemeClr val="tx1"/>
                </a:solidFill>
              </a:rPr>
              <a:t>Duisberg</a:t>
            </a:r>
            <a:r>
              <a:rPr lang="en-GB" sz="1400" dirty="0"/>
              <a:t> Museum, Frankfurt/Main</a:t>
            </a:r>
            <a:br>
              <a:rPr lang="en-GB" sz="1400" dirty="0"/>
            </a:br>
            <a:endParaRPr lang="en-GB" sz="1400" dirty="0">
              <a:solidFill>
                <a:schemeClr val="tx1"/>
              </a:solidFill>
            </a:endParaRPr>
          </a:p>
          <a:p>
            <a:pPr marL="176213" indent="-176213"/>
            <a:endParaRPr lang="en-GB" sz="1500" dirty="0">
              <a:solidFill>
                <a:srgbClr val="0D0D0D"/>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361950" y="152400"/>
            <a:ext cx="8421688" cy="890588"/>
          </a:xfrm>
          <a:prstGeom prst="rect">
            <a:avLst/>
          </a:prstGeom>
          <a:noFill/>
          <a:ln w="9525">
            <a:noFill/>
            <a:round/>
            <a:headEnd/>
            <a:tailEnd/>
          </a:ln>
        </p:spPr>
        <p:txBody>
          <a:bodyPr lIns="0" tIns="46800" rIns="0" bIns="46800" anchor="ctr"/>
          <a:lstStyle/>
          <a:p>
            <a: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smtClean="0">
                <a:solidFill>
                  <a:srgbClr val="1C1C1C"/>
                </a:solidFill>
              </a:rPr>
              <a:t>Prospects for extending </a:t>
            </a:r>
            <a:r>
              <a:rPr lang="en-GB" sz="2800" b="1" dirty="0">
                <a:solidFill>
                  <a:srgbClr val="1C1C1C"/>
                </a:solidFill>
              </a:rPr>
              <a:t>the network</a:t>
            </a:r>
          </a:p>
        </p:txBody>
      </p:sp>
      <p:sp>
        <p:nvSpPr>
          <p:cNvPr id="14339" name="Rectangle 2"/>
          <p:cNvSpPr>
            <a:spLocks noChangeArrowheads="1"/>
          </p:cNvSpPr>
          <p:nvPr/>
        </p:nvSpPr>
        <p:spPr bwMode="auto">
          <a:xfrm>
            <a:off x="395288" y="1124744"/>
            <a:ext cx="4638675" cy="4752181"/>
          </a:xfrm>
          <a:prstGeom prst="rect">
            <a:avLst/>
          </a:prstGeom>
          <a:noFill/>
          <a:ln w="9525">
            <a:noFill/>
            <a:round/>
            <a:headEnd/>
            <a:tailEnd/>
          </a:ln>
        </p:spPr>
        <p:txBody>
          <a:bodyPr lIns="0" tIns="46800" rIns="0" bIns="46800"/>
          <a:lstStyle/>
          <a:p>
            <a:pPr marL="177800" indent="-177800" eaLnBrk="0" hangingPunct="0">
              <a:spcBef>
                <a:spcPts val="425"/>
              </a:spcBef>
            </a:pPr>
            <a:r>
              <a:rPr lang="en-GB" b="1" dirty="0">
                <a:solidFill>
                  <a:srgbClr val="FA3DCA"/>
                </a:solidFill>
              </a:rPr>
              <a:t>	</a:t>
            </a:r>
            <a:r>
              <a:rPr lang="en-GB" b="1" dirty="0">
                <a:solidFill>
                  <a:schemeClr val="tx1"/>
                </a:solidFill>
              </a:rPr>
              <a:t>The following expressed an interest in joining </a:t>
            </a:r>
            <a:r>
              <a:rPr lang="en-GB" b="1" dirty="0" err="1">
                <a:solidFill>
                  <a:schemeClr val="tx1"/>
                </a:solidFill>
              </a:rPr>
              <a:t>Judaica</a:t>
            </a:r>
            <a:r>
              <a:rPr lang="en-GB" b="1" dirty="0">
                <a:solidFill>
                  <a:schemeClr val="tx1"/>
                </a:solidFill>
              </a:rPr>
              <a:t> </a:t>
            </a:r>
            <a:r>
              <a:rPr lang="en-GB" b="1" dirty="0" err="1">
                <a:solidFill>
                  <a:schemeClr val="tx1"/>
                </a:solidFill>
              </a:rPr>
              <a:t>Europeana</a:t>
            </a:r>
            <a:r>
              <a:rPr lang="en-GB" b="1" dirty="0">
                <a:solidFill>
                  <a:schemeClr val="tx1"/>
                </a:solidFill>
              </a:rPr>
              <a:t>:</a:t>
            </a:r>
          </a:p>
          <a:p>
            <a:pPr marL="177800" indent="-177800" eaLnBrk="0" hangingPunct="0">
              <a:spcBef>
                <a:spcPts val="425"/>
              </a:spcBef>
            </a:pPr>
            <a:endParaRPr lang="en-GB" sz="800" b="1" dirty="0">
              <a:solidFill>
                <a:schemeClr val="tx1"/>
              </a:solidFill>
            </a:endParaRPr>
          </a:p>
          <a:p>
            <a:pPr marL="177800" indent="-177800" eaLnBrk="0" hangingPunct="0">
              <a:spcBef>
                <a:spcPts val="300"/>
              </a:spcBef>
              <a:buClr>
                <a:srgbClr val="FF00FF"/>
              </a:buClr>
              <a:buSzPct val="120000"/>
              <a:buFont typeface="Arial" charset="0"/>
              <a:buChar char="•"/>
            </a:pPr>
            <a:r>
              <a:rPr lang="en-GB" sz="1400" dirty="0">
                <a:solidFill>
                  <a:schemeClr val="tx1"/>
                </a:solidFill>
              </a:rPr>
              <a:t>Aberdeen University Library</a:t>
            </a:r>
          </a:p>
          <a:p>
            <a:pPr marL="177800" indent="-177800" eaLnBrk="0" hangingPunct="0">
              <a:spcBef>
                <a:spcPts val="300"/>
              </a:spcBef>
              <a:buClr>
                <a:srgbClr val="FF00FF"/>
              </a:buClr>
              <a:buSzPct val="120000"/>
              <a:buFont typeface="Arial" charset="0"/>
              <a:buChar char="•"/>
            </a:pPr>
            <a:r>
              <a:rPr lang="en-GB" sz="1400" dirty="0">
                <a:solidFill>
                  <a:schemeClr val="tx1"/>
                </a:solidFill>
              </a:rPr>
              <a:t>Widener Library, Harvard University</a:t>
            </a:r>
          </a:p>
          <a:p>
            <a:pPr marL="177800" indent="-177800" eaLnBrk="0" hangingPunct="0">
              <a:spcBef>
                <a:spcPts val="300"/>
              </a:spcBef>
              <a:buClr>
                <a:srgbClr val="FF00FF"/>
              </a:buClr>
              <a:buSzPct val="120000"/>
              <a:buFont typeface="Arial" charset="0"/>
              <a:buChar char="•"/>
            </a:pPr>
            <a:r>
              <a:rPr lang="en-GB" sz="1400" dirty="0">
                <a:solidFill>
                  <a:schemeClr val="tx1"/>
                </a:solidFill>
              </a:rPr>
              <a:t>Jewish Community Library and Archives, Venice</a:t>
            </a:r>
          </a:p>
          <a:p>
            <a:pPr marL="177800" indent="-177800" eaLnBrk="0" hangingPunct="0">
              <a:spcBef>
                <a:spcPts val="300"/>
              </a:spcBef>
              <a:buClr>
                <a:srgbClr val="FF00FF"/>
              </a:buClr>
              <a:buSzPct val="120000"/>
              <a:buFont typeface="Arial" charset="0"/>
              <a:buChar char="•"/>
            </a:pPr>
            <a:r>
              <a:rPr lang="en-GB" sz="1400" dirty="0">
                <a:solidFill>
                  <a:schemeClr val="tx1"/>
                </a:solidFill>
              </a:rPr>
              <a:t>London Metropolitan Archive</a:t>
            </a:r>
          </a:p>
          <a:p>
            <a:pPr marL="177800" indent="-177800" eaLnBrk="0" hangingPunct="0">
              <a:spcBef>
                <a:spcPts val="300"/>
              </a:spcBef>
              <a:buClr>
                <a:srgbClr val="FF00FF"/>
              </a:buClr>
              <a:buSzPct val="120000"/>
              <a:buFont typeface="Arial" charset="0"/>
              <a:buChar char="•"/>
            </a:pPr>
            <a:r>
              <a:rPr lang="en-GB" sz="1400" dirty="0">
                <a:solidFill>
                  <a:schemeClr val="tx1"/>
                </a:solidFill>
              </a:rPr>
              <a:t>Mantua City Archives</a:t>
            </a:r>
          </a:p>
          <a:p>
            <a:pPr marL="177800" indent="-177800" eaLnBrk="0" hangingPunct="0">
              <a:spcBef>
                <a:spcPts val="300"/>
              </a:spcBef>
              <a:buClr>
                <a:srgbClr val="FF00FF"/>
              </a:buClr>
              <a:buSzPct val="120000"/>
              <a:buFont typeface="Arial" charset="0"/>
              <a:buChar char="•"/>
            </a:pPr>
            <a:r>
              <a:rPr lang="en-GB" sz="1400" dirty="0">
                <a:solidFill>
                  <a:schemeClr val="tx1"/>
                </a:solidFill>
              </a:rPr>
              <a:t>Jewish Museum, Florence</a:t>
            </a:r>
          </a:p>
          <a:p>
            <a:pPr marL="177800" indent="-177800" eaLnBrk="0" hangingPunct="0">
              <a:spcBef>
                <a:spcPts val="300"/>
              </a:spcBef>
              <a:buClr>
                <a:srgbClr val="FF00FF"/>
              </a:buClr>
              <a:buSzPct val="120000"/>
              <a:buFont typeface="Arial" charset="0"/>
              <a:buChar char="•"/>
            </a:pPr>
            <a:r>
              <a:rPr lang="en-GB" sz="1400" dirty="0">
                <a:solidFill>
                  <a:schemeClr val="tx1"/>
                </a:solidFill>
              </a:rPr>
              <a:t>Jewish Museum, Prague</a:t>
            </a:r>
          </a:p>
          <a:p>
            <a:pPr marL="177800" indent="-177800" eaLnBrk="0" hangingPunct="0">
              <a:spcBef>
                <a:spcPts val="300"/>
              </a:spcBef>
              <a:buClr>
                <a:srgbClr val="FF00FF"/>
              </a:buClr>
              <a:buSzPct val="120000"/>
              <a:buFont typeface="Arial" charset="0"/>
              <a:buChar char="•"/>
            </a:pPr>
            <a:r>
              <a:rPr lang="en-GB" sz="1400" dirty="0">
                <a:solidFill>
                  <a:schemeClr val="tx1"/>
                </a:solidFill>
              </a:rPr>
              <a:t>Jewish Museum, Vienna</a:t>
            </a:r>
          </a:p>
          <a:p>
            <a:pPr marL="177800" indent="-177800" eaLnBrk="0" hangingPunct="0">
              <a:spcBef>
                <a:spcPts val="300"/>
              </a:spcBef>
              <a:buClr>
                <a:srgbClr val="FF00FF"/>
              </a:buClr>
              <a:buSzPct val="120000"/>
              <a:buFont typeface="Arial" charset="0"/>
              <a:buChar char="•"/>
            </a:pPr>
            <a:r>
              <a:rPr lang="en-GB" sz="1400" dirty="0">
                <a:solidFill>
                  <a:schemeClr val="tx1"/>
                </a:solidFill>
              </a:rPr>
              <a:t>Jewish Museum, Trieste</a:t>
            </a:r>
          </a:p>
          <a:p>
            <a:pPr marL="177800" indent="-177800" eaLnBrk="0" hangingPunct="0">
              <a:spcBef>
                <a:spcPts val="300"/>
              </a:spcBef>
              <a:buClr>
                <a:srgbClr val="FF00FF"/>
              </a:buClr>
              <a:buSzPct val="120000"/>
              <a:buFont typeface="Arial" charset="0"/>
              <a:buChar char="•"/>
            </a:pPr>
            <a:r>
              <a:rPr lang="en-GB" sz="1400" dirty="0" err="1">
                <a:solidFill>
                  <a:schemeClr val="tx1"/>
                </a:solidFill>
              </a:rPr>
              <a:t>Magnes</a:t>
            </a:r>
            <a:r>
              <a:rPr lang="en-GB" sz="1400" dirty="0">
                <a:solidFill>
                  <a:schemeClr val="tx1"/>
                </a:solidFill>
              </a:rPr>
              <a:t> Collection of Jewish Art and Life, University of California, Berkley</a:t>
            </a:r>
          </a:p>
          <a:p>
            <a:pPr marL="177800" indent="-177800" eaLnBrk="0" hangingPunct="0">
              <a:spcBef>
                <a:spcPts val="300"/>
              </a:spcBef>
              <a:buClr>
                <a:srgbClr val="FF00FF"/>
              </a:buClr>
              <a:buSzPct val="120000"/>
              <a:buFont typeface="Arial" charset="0"/>
              <a:buChar char="•"/>
            </a:pPr>
            <a:r>
              <a:rPr lang="en-GB" sz="1400" dirty="0">
                <a:solidFill>
                  <a:schemeClr val="tx1"/>
                </a:solidFill>
              </a:rPr>
              <a:t>Royal Library of </a:t>
            </a:r>
            <a:r>
              <a:rPr lang="en-GB" sz="1400" dirty="0" smtClean="0">
                <a:solidFill>
                  <a:schemeClr val="tx1"/>
                </a:solidFill>
              </a:rPr>
              <a:t>Denmark</a:t>
            </a:r>
          </a:p>
          <a:p>
            <a:pPr marL="177800" indent="-177800" eaLnBrk="0" hangingPunct="0">
              <a:spcBef>
                <a:spcPts val="300"/>
              </a:spcBef>
              <a:buClr>
                <a:srgbClr val="FF00FF"/>
              </a:buClr>
              <a:buSzPct val="120000"/>
              <a:buFont typeface="Arial" charset="0"/>
              <a:buChar char="•"/>
            </a:pPr>
            <a:endParaRPr lang="en-GB" sz="800" dirty="0">
              <a:solidFill>
                <a:schemeClr val="tx1"/>
              </a:solidFill>
            </a:endParaRPr>
          </a:p>
          <a:p>
            <a:pPr marL="177800" indent="-177800" algn="r" eaLnBrk="0" hangingPunct="0">
              <a:spcBef>
                <a:spcPts val="300"/>
              </a:spcBef>
              <a:buClr>
                <a:srgbClr val="FF00FF"/>
              </a:buClr>
              <a:buSzPct val="120000"/>
            </a:pPr>
            <a:r>
              <a:rPr lang="en-GB" sz="1400" dirty="0">
                <a:solidFill>
                  <a:srgbClr val="008F98"/>
                </a:solidFill>
              </a:rPr>
              <a:t>   Travelling trunk </a:t>
            </a:r>
            <a:r>
              <a:rPr lang="en-GB" sz="1400" dirty="0">
                <a:solidFill>
                  <a:srgbClr val="009973"/>
                </a:solidFill>
              </a:rPr>
              <a:t>brought b</a:t>
            </a:r>
            <a:r>
              <a:rPr lang="en-GB" sz="1400" dirty="0">
                <a:solidFill>
                  <a:srgbClr val="008F98"/>
                </a:solidFill>
              </a:rPr>
              <a:t>y a German refugee </a:t>
            </a:r>
            <a:r>
              <a:rPr lang="en-GB" sz="1400" dirty="0" smtClean="0">
                <a:solidFill>
                  <a:srgbClr val="008F98"/>
                </a:solidFill>
              </a:rPr>
              <a:t>family</a:t>
            </a:r>
            <a:br>
              <a:rPr lang="en-GB" sz="1400" dirty="0" smtClean="0">
                <a:solidFill>
                  <a:srgbClr val="008F98"/>
                </a:solidFill>
              </a:rPr>
            </a:br>
            <a:r>
              <a:rPr lang="en-GB" sz="1400" dirty="0" smtClean="0">
                <a:solidFill>
                  <a:srgbClr val="008F98"/>
                </a:solidFill>
              </a:rPr>
              <a:t> to England </a:t>
            </a:r>
            <a:r>
              <a:rPr lang="en-GB" sz="1400" dirty="0">
                <a:solidFill>
                  <a:srgbClr val="008F98"/>
                </a:solidFill>
              </a:rPr>
              <a:t>in </a:t>
            </a:r>
            <a:r>
              <a:rPr lang="en-GB" sz="1400" dirty="0">
                <a:solidFill>
                  <a:srgbClr val="009973"/>
                </a:solidFill>
              </a:rPr>
              <a:t>May</a:t>
            </a:r>
            <a:r>
              <a:rPr lang="en-GB" sz="1400" dirty="0">
                <a:solidFill>
                  <a:srgbClr val="008F98"/>
                </a:solidFill>
              </a:rPr>
              <a:t> 1939, </a:t>
            </a:r>
            <a:r>
              <a:rPr lang="en-GB" sz="1400" dirty="0" err="1">
                <a:solidFill>
                  <a:srgbClr val="008F98"/>
                </a:solidFill>
              </a:rPr>
              <a:t>Mädler</a:t>
            </a:r>
            <a:r>
              <a:rPr lang="en-GB" sz="1400" dirty="0">
                <a:solidFill>
                  <a:srgbClr val="008F98"/>
                </a:solidFill>
              </a:rPr>
              <a:t> </a:t>
            </a:r>
            <a:r>
              <a:rPr lang="en-GB" sz="1400" dirty="0" err="1">
                <a:solidFill>
                  <a:srgbClr val="008F98"/>
                </a:solidFill>
              </a:rPr>
              <a:t>Koffer</a:t>
            </a:r>
            <a:r>
              <a:rPr lang="en-GB" sz="1400" dirty="0">
                <a:solidFill>
                  <a:srgbClr val="008F98"/>
                </a:solidFill>
              </a:rPr>
              <a:t>, c.1930, Germany. Jewish Museum London  </a:t>
            </a:r>
          </a:p>
        </p:txBody>
      </p:sp>
      <p:pic>
        <p:nvPicPr>
          <p:cNvPr id="13316" name="Picture 4" descr="1997.3_0004.jpg"/>
          <p:cNvPicPr>
            <a:picLocks noChangeAspect="1"/>
          </p:cNvPicPr>
          <p:nvPr/>
        </p:nvPicPr>
        <p:blipFill>
          <a:blip r:embed="rId3" cstate="print"/>
          <a:srcRect/>
          <a:stretch>
            <a:fillRect/>
          </a:stretch>
        </p:blipFill>
        <p:spPr bwMode="auto">
          <a:xfrm>
            <a:off x="5500688" y="1649413"/>
            <a:ext cx="2705100" cy="3940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Grp="1" noChangeArrowheads="1"/>
          </p:cNvSpPr>
          <p:nvPr>
            <p:ph type="title" idx="4294967295"/>
          </p:nvPr>
        </p:nvSpPr>
        <p:spPr>
          <a:xfrm>
            <a:off x="361950" y="152400"/>
            <a:ext cx="8782050" cy="890588"/>
          </a:xfrm>
        </p:spPr>
        <p:txBody>
          <a:bodyPr/>
          <a:lstStyle/>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700" dirty="0" smtClean="0"/>
              <a:t>The benefits for partners and users</a:t>
            </a:r>
          </a:p>
        </p:txBody>
      </p:sp>
      <p:sp>
        <p:nvSpPr>
          <p:cNvPr id="23555" name="Rectangle 2"/>
          <p:cNvSpPr>
            <a:spLocks noGrp="1" noChangeArrowheads="1"/>
          </p:cNvSpPr>
          <p:nvPr>
            <p:ph type="body" idx="4294967295"/>
          </p:nvPr>
        </p:nvSpPr>
        <p:spPr>
          <a:xfrm>
            <a:off x="361950" y="1196752"/>
            <a:ext cx="8458522" cy="4535711"/>
          </a:xfrm>
        </p:spPr>
        <p:txBody>
          <a:bodyPr/>
          <a:lstStyle/>
          <a:p>
            <a:pPr marL="176213" indent="-176213">
              <a:spcBef>
                <a:spcPts val="1800"/>
              </a:spcBef>
              <a:buClr>
                <a:srgbClr val="FA3DCA"/>
              </a:buClr>
              <a:buSzPct val="120000"/>
              <a:buFont typeface="Arial" charset="0"/>
              <a:buChar char="•"/>
            </a:pPr>
            <a:r>
              <a:rPr lang="en-GB" sz="1800" dirty="0" err="1" smtClean="0">
                <a:solidFill>
                  <a:schemeClr val="tx1"/>
                </a:solidFill>
              </a:rPr>
              <a:t>Europeana’s</a:t>
            </a:r>
            <a:r>
              <a:rPr lang="en-GB" sz="1800" dirty="0" smtClean="0">
                <a:solidFill>
                  <a:schemeClr val="tx1"/>
                </a:solidFill>
              </a:rPr>
              <a:t> </a:t>
            </a:r>
            <a:r>
              <a:rPr lang="en-GB" sz="1800" b="1" dirty="0" smtClean="0">
                <a:solidFill>
                  <a:schemeClr val="tx1"/>
                </a:solidFill>
              </a:rPr>
              <a:t>multilingual search engine</a:t>
            </a:r>
            <a:r>
              <a:rPr lang="en-GB" sz="1800" dirty="0" smtClean="0">
                <a:solidFill>
                  <a:schemeClr val="tx1"/>
                </a:solidFill>
              </a:rPr>
              <a:t> helps users to explore </a:t>
            </a:r>
            <a:r>
              <a:rPr lang="en-GB" sz="1800" b="1" dirty="0" smtClean="0">
                <a:solidFill>
                  <a:schemeClr val="tx1"/>
                </a:solidFill>
              </a:rPr>
              <a:t>diverse  collections. </a:t>
            </a:r>
            <a:r>
              <a:rPr lang="en-US" sz="1800" dirty="0" smtClean="0">
                <a:solidFill>
                  <a:schemeClr val="tx1"/>
                </a:solidFill>
              </a:rPr>
              <a:t> Users can find related information held in other countries, or in other formats, so that </a:t>
            </a:r>
            <a:r>
              <a:rPr lang="en-US" sz="1800" dirty="0" err="1" smtClean="0">
                <a:solidFill>
                  <a:schemeClr val="tx1"/>
                </a:solidFill>
              </a:rPr>
              <a:t>Judaica</a:t>
            </a:r>
            <a:r>
              <a:rPr lang="en-US" sz="1800" dirty="0" smtClean="0">
                <a:solidFill>
                  <a:schemeClr val="tx1"/>
                </a:solidFill>
              </a:rPr>
              <a:t> content gains from association with linked material. </a:t>
            </a:r>
            <a:r>
              <a:rPr lang="en-GB" sz="1800" dirty="0" smtClean="0">
                <a:solidFill>
                  <a:schemeClr val="tx1"/>
                </a:solidFill>
              </a:rPr>
              <a:t> It makes cross-border and interdisciplinary study possible in new ways. </a:t>
            </a:r>
          </a:p>
          <a:p>
            <a:pPr marL="176213" indent="-176213">
              <a:spcBef>
                <a:spcPts val="1800"/>
              </a:spcBef>
              <a:buClr>
                <a:srgbClr val="FA3DCA"/>
              </a:buClr>
              <a:buSzPct val="120000"/>
              <a:buFont typeface="Arial" charset="0"/>
              <a:buChar char="•"/>
            </a:pPr>
            <a:r>
              <a:rPr lang="en-US" sz="1800" dirty="0" err="1" smtClean="0">
                <a:solidFill>
                  <a:schemeClr val="tx1"/>
                </a:solidFill>
              </a:rPr>
              <a:t>Europeana</a:t>
            </a:r>
            <a:r>
              <a:rPr lang="en-US" sz="1800" dirty="0" smtClean="0">
                <a:solidFill>
                  <a:schemeClr val="tx1"/>
                </a:solidFill>
              </a:rPr>
              <a:t> exposes partners’ metadata to search engines, making deep web content accessible.</a:t>
            </a:r>
            <a:endParaRPr lang="en-GB" sz="1800" dirty="0" smtClean="0">
              <a:solidFill>
                <a:schemeClr val="tx1"/>
              </a:solidFill>
            </a:endParaRPr>
          </a:p>
          <a:p>
            <a:pPr marL="176213" indent="-176213">
              <a:spcBef>
                <a:spcPts val="1800"/>
              </a:spcBef>
              <a:buClr>
                <a:srgbClr val="FA3DCA"/>
              </a:buClr>
              <a:buSzPct val="120000"/>
              <a:buFont typeface="Arial" charset="0"/>
              <a:buChar char="•"/>
            </a:pPr>
            <a:r>
              <a:rPr lang="en-GB" sz="1800" dirty="0" err="1" smtClean="0">
                <a:solidFill>
                  <a:schemeClr val="tx1"/>
                </a:solidFill>
              </a:rPr>
              <a:t>Europeana</a:t>
            </a:r>
            <a:r>
              <a:rPr lang="en-GB" sz="1800" dirty="0" smtClean="0">
                <a:solidFill>
                  <a:schemeClr val="tx1"/>
                </a:solidFill>
              </a:rPr>
              <a:t> </a:t>
            </a:r>
            <a:r>
              <a:rPr lang="en-GB" sz="1800" b="1" dirty="0" smtClean="0">
                <a:solidFill>
                  <a:schemeClr val="tx1"/>
                </a:solidFill>
              </a:rPr>
              <a:t>drives traffic to the collections’ sites</a:t>
            </a:r>
            <a:r>
              <a:rPr lang="en-GB" sz="1800" dirty="0" smtClean="0">
                <a:solidFill>
                  <a:schemeClr val="tx1"/>
                </a:solidFill>
              </a:rPr>
              <a:t> by linking users back to the content provider's website. </a:t>
            </a:r>
          </a:p>
          <a:p>
            <a:pPr marL="176213" indent="-176213">
              <a:spcBef>
                <a:spcPts val="1800"/>
              </a:spcBef>
              <a:buClr>
                <a:srgbClr val="FA3DCA"/>
              </a:buClr>
              <a:buSzPct val="120000"/>
              <a:buFont typeface="Arial" charset="0"/>
              <a:buChar char="•"/>
            </a:pPr>
            <a:r>
              <a:rPr lang="en-GB" sz="1800" dirty="0" smtClean="0">
                <a:solidFill>
                  <a:schemeClr val="tx1"/>
                </a:solidFill>
              </a:rPr>
              <a:t>Users today </a:t>
            </a:r>
            <a:r>
              <a:rPr lang="en-GB" sz="1800" b="1" dirty="0" smtClean="0">
                <a:solidFill>
                  <a:schemeClr val="tx1"/>
                </a:solidFill>
              </a:rPr>
              <a:t>expect content to be integrated</a:t>
            </a:r>
            <a:r>
              <a:rPr lang="en-GB" sz="1800" dirty="0" smtClean="0">
                <a:solidFill>
                  <a:schemeClr val="tx1"/>
                </a:solidFill>
              </a:rPr>
              <a:t> - to be able to see videos, look at images, read texts and listen to sounds in the same space. </a:t>
            </a:r>
          </a:p>
          <a:p>
            <a:pPr marL="176213" indent="-176213">
              <a:spcBef>
                <a:spcPts val="1800"/>
              </a:spcBef>
              <a:buClr>
                <a:srgbClr val="FA3DCA"/>
              </a:buClr>
              <a:buSzPct val="120000"/>
              <a:buFont typeface="Arial" charset="0"/>
              <a:buChar char="•"/>
            </a:pPr>
            <a:r>
              <a:rPr lang="en-US" sz="1800" dirty="0" err="1" smtClean="0">
                <a:solidFill>
                  <a:schemeClr val="tx1"/>
                </a:solidFill>
              </a:rPr>
              <a:t>Europeana</a:t>
            </a:r>
            <a:r>
              <a:rPr lang="en-US" sz="1800" dirty="0" smtClean="0">
                <a:solidFill>
                  <a:schemeClr val="tx1"/>
                </a:solidFill>
              </a:rPr>
              <a:t> provides a set of APIs through which the data may be re-used and  returned in its enriched form by </a:t>
            </a:r>
            <a:r>
              <a:rPr lang="en-US" sz="1800" dirty="0" err="1" smtClean="0">
                <a:solidFill>
                  <a:schemeClr val="tx1"/>
                </a:solidFill>
              </a:rPr>
              <a:t>Europeana</a:t>
            </a:r>
            <a:r>
              <a:rPr lang="en-US" sz="1800" dirty="0" smtClean="0">
                <a:solidFill>
                  <a:schemeClr val="tx1"/>
                </a:solidFill>
              </a:rPr>
              <a:t> partners.</a:t>
            </a:r>
            <a:endParaRPr lang="en-GB" sz="1800" dirty="0" smtClean="0">
              <a:solidFill>
                <a:schemeClr val="tx1"/>
              </a:solidFill>
            </a:endParaRPr>
          </a:p>
          <a:p>
            <a:pPr marL="176213" indent="-176213">
              <a:spcBef>
                <a:spcPts val="1800"/>
              </a:spcBef>
              <a:buClr>
                <a:srgbClr val="FA3DCA"/>
              </a:buClr>
              <a:buSzPct val="120000"/>
              <a:buFont typeface="Arial" charset="0"/>
              <a:buChar char="•"/>
            </a:pPr>
            <a:endParaRPr lang="en-GB" dirty="0" smtClean="0">
              <a:solidFill>
                <a:schemeClr val="tx1"/>
              </a:solidFill>
            </a:endParaRPr>
          </a:p>
          <a:p>
            <a:pPr marL="176213" indent="-176213">
              <a:spcBef>
                <a:spcPts val="1800"/>
              </a:spcBef>
              <a:buClr>
                <a:srgbClr val="FA3DCA"/>
              </a:buClr>
              <a:buSzPct val="120000"/>
              <a:buFont typeface="Arial" charset="0"/>
              <a:buChar char="•"/>
            </a:pPr>
            <a:endParaRPr lang="en-GB" sz="1700" dirty="0" smtClean="0">
              <a:solidFill>
                <a:schemeClr val="tx1"/>
              </a:solidFill>
            </a:endParaRPr>
          </a:p>
        </p:txBody>
      </p:sp>
      <p:sp>
        <p:nvSpPr>
          <p:cNvPr id="5" name="Rectangle 2"/>
          <p:cNvSpPr txBox="1">
            <a:spLocks noChangeArrowheads="1"/>
          </p:cNvSpPr>
          <p:nvPr/>
        </p:nvSpPr>
        <p:spPr bwMode="auto">
          <a:xfrm>
            <a:off x="4719638" y="1376363"/>
            <a:ext cx="4067175" cy="4338637"/>
          </a:xfrm>
          <a:prstGeom prst="rect">
            <a:avLst/>
          </a:prstGeom>
          <a:noFill/>
          <a:ln w="9525">
            <a:noFill/>
            <a:round/>
            <a:headEnd/>
            <a:tailEnd/>
          </a:ln>
          <a:effectLst/>
        </p:spPr>
        <p:txBody>
          <a:bodyPr lIns="0" tIns="46800" rIns="0" bIns="46800"/>
          <a:lstStyle/>
          <a:p>
            <a:pPr marL="176400" indent="-176400" eaLnBrk="0" hangingPunct="0">
              <a:spcBef>
                <a:spcPts val="600"/>
              </a:spcBef>
              <a:buClr>
                <a:srgbClr val="FF3399"/>
              </a:buClr>
              <a:buSzPct val="120000"/>
              <a:buFont typeface="Arial" pitchFamily="34" charset="0"/>
              <a:buChar char="•"/>
              <a:defRPr/>
            </a:pPr>
            <a:endParaRPr lang="en-GB" sz="1400" dirty="0">
              <a:solidFill>
                <a:srgbClr val="1C1C1C"/>
              </a:solidFill>
              <a:latin typeface="+mn-lt"/>
              <a:cs typeface="+mn-cs"/>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title" idx="4294967295"/>
          </p:nvPr>
        </p:nvSpPr>
        <p:spPr>
          <a:xfrm>
            <a:off x="361950" y="152400"/>
            <a:ext cx="8421688" cy="890588"/>
          </a:xfrm>
        </p:spPr>
        <p:txBody>
          <a:bodyPr/>
          <a:lstStyle/>
          <a:p>
            <a:pPr algn="l">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t>Programme of work</a:t>
            </a:r>
          </a:p>
        </p:txBody>
      </p:sp>
      <p:sp>
        <p:nvSpPr>
          <p:cNvPr id="2" name="Rectangle 2"/>
          <p:cNvSpPr>
            <a:spLocks noGrp="1" noChangeArrowheads="1"/>
          </p:cNvSpPr>
          <p:nvPr>
            <p:ph type="body" idx="4294967295"/>
          </p:nvPr>
        </p:nvSpPr>
        <p:spPr>
          <a:xfrm>
            <a:off x="361950" y="1268413"/>
            <a:ext cx="8281988" cy="4338637"/>
          </a:xfrm>
        </p:spPr>
        <p:txBody>
          <a:bodyPr/>
          <a:lstStyle/>
          <a:p>
            <a:pPr marL="176400" indent="-176400">
              <a:spcBef>
                <a:spcPts val="1800"/>
              </a:spcBef>
              <a:buClr>
                <a:srgbClr val="FA3DCA"/>
              </a:buClr>
              <a:buSzPct val="120000"/>
              <a:buFont typeface="Arial" pitchFamily="34" charset="0"/>
              <a:buChar char="•"/>
              <a:defRPr/>
            </a:pPr>
            <a:r>
              <a:rPr lang="en-GB" sz="2000" b="1" dirty="0" smtClean="0"/>
              <a:t>Digitisation and aggregation </a:t>
            </a:r>
            <a:r>
              <a:rPr lang="en-GB" sz="2000" dirty="0" smtClean="0"/>
              <a:t>of Jewish heritage content</a:t>
            </a:r>
            <a:r>
              <a:rPr lang="en-GB" sz="2000" b="1" dirty="0" smtClean="0"/>
              <a:t> </a:t>
            </a:r>
            <a:r>
              <a:rPr lang="en-GB" sz="2000" dirty="0" smtClean="0"/>
              <a:t>for</a:t>
            </a:r>
            <a:r>
              <a:rPr lang="en-GB" sz="2000" b="1" dirty="0" smtClean="0"/>
              <a:t> </a:t>
            </a:r>
            <a:r>
              <a:rPr lang="en-GB" sz="2000" dirty="0" err="1" smtClean="0"/>
              <a:t>Europeana</a:t>
            </a:r>
            <a:r>
              <a:rPr lang="en-GB" sz="2000" dirty="0" smtClean="0"/>
              <a:t>. </a:t>
            </a:r>
          </a:p>
          <a:p>
            <a:pPr marL="176400" indent="-176400">
              <a:spcBef>
                <a:spcPts val="1800"/>
              </a:spcBef>
              <a:buClr>
                <a:srgbClr val="FA3DCA"/>
              </a:buClr>
              <a:buSzPct val="120000"/>
              <a:buFont typeface="Arial" pitchFamily="34" charset="0"/>
              <a:buChar char="•"/>
              <a:defRPr/>
            </a:pPr>
            <a:r>
              <a:rPr lang="en-GB" sz="2000" b="1" dirty="0" smtClean="0"/>
              <a:t>Coordination of standards</a:t>
            </a:r>
            <a:r>
              <a:rPr lang="en-GB" sz="2000" dirty="0" smtClean="0"/>
              <a:t> across institutions in order to synchronise the metadata with the requirements of </a:t>
            </a:r>
            <a:r>
              <a:rPr lang="en-GB" sz="2000" dirty="0" err="1" smtClean="0"/>
              <a:t>Europeana</a:t>
            </a:r>
            <a:r>
              <a:rPr lang="en-GB" sz="2000" dirty="0" smtClean="0"/>
              <a:t>.</a:t>
            </a:r>
          </a:p>
          <a:p>
            <a:pPr marL="176400" indent="-176400">
              <a:spcBef>
                <a:spcPts val="1800"/>
              </a:spcBef>
              <a:buClr>
                <a:srgbClr val="FA3DCA"/>
              </a:buClr>
              <a:buSzPct val="120000"/>
              <a:buFont typeface="Arial" pitchFamily="34" charset="0"/>
              <a:buChar char="•"/>
              <a:defRPr/>
            </a:pPr>
            <a:r>
              <a:rPr lang="en-GB" sz="2000" b="1" dirty="0" smtClean="0">
                <a:solidFill>
                  <a:schemeClr val="tx1">
                    <a:lumMod val="95000"/>
                    <a:lumOff val="5000"/>
                  </a:schemeClr>
                </a:solidFill>
              </a:rPr>
              <a:t>Deployment of knowledge management tools : </a:t>
            </a:r>
            <a:r>
              <a:rPr lang="en-GB" sz="2000" dirty="0" smtClean="0">
                <a:solidFill>
                  <a:schemeClr val="tx1">
                    <a:lumMod val="95000"/>
                    <a:lumOff val="5000"/>
                  </a:schemeClr>
                </a:solidFill>
              </a:rPr>
              <a:t> vocabularies, thesauri and </a:t>
            </a:r>
            <a:r>
              <a:rPr lang="en-GB" sz="2000" dirty="0" err="1" smtClean="0">
                <a:solidFill>
                  <a:schemeClr val="tx1">
                    <a:lumMod val="95000"/>
                    <a:lumOff val="5000"/>
                  </a:schemeClr>
                </a:solidFill>
              </a:rPr>
              <a:t>ontologies</a:t>
            </a:r>
            <a:r>
              <a:rPr lang="en-GB" sz="2000" dirty="0" smtClean="0">
                <a:solidFill>
                  <a:schemeClr val="tx1">
                    <a:lumMod val="95000"/>
                    <a:lumOff val="5000"/>
                  </a:schemeClr>
                </a:solidFill>
              </a:rPr>
              <a:t> for the indexing and retrieval of the aggregated content.</a:t>
            </a:r>
          </a:p>
          <a:p>
            <a:pPr marL="176400" indent="-176400">
              <a:spcBef>
                <a:spcPts val="1800"/>
              </a:spcBef>
              <a:buClr>
                <a:srgbClr val="FA3DCA"/>
              </a:buClr>
              <a:buSzPct val="120000"/>
              <a:buFont typeface="Arial" pitchFamily="34" charset="0"/>
              <a:buChar char="•"/>
              <a:defRPr/>
            </a:pPr>
            <a:r>
              <a:rPr lang="en-GB" sz="2000" b="1" dirty="0" smtClean="0">
                <a:solidFill>
                  <a:schemeClr val="tx1">
                    <a:lumMod val="95000"/>
                    <a:lumOff val="5000"/>
                  </a:schemeClr>
                </a:solidFill>
              </a:rPr>
              <a:t>Dissemination activities to stimulate the use of digitised content </a:t>
            </a:r>
            <a:r>
              <a:rPr lang="en-GB" sz="2000" dirty="0" smtClean="0">
                <a:solidFill>
                  <a:schemeClr val="tx1">
                    <a:lumMod val="95000"/>
                    <a:lumOff val="5000"/>
                  </a:schemeClr>
                </a:solidFill>
              </a:rPr>
              <a:t>in academic research; university-based teaching; schools; museums and virtual exhibitions; conferences; cultural tourism; the arts.</a:t>
            </a:r>
          </a:p>
          <a:p>
            <a:pPr marL="342000" indent="-457200">
              <a:buFont typeface="Times New Roman" pitchFamily="16" charset="0"/>
              <a:buNone/>
              <a:defRPr/>
            </a:pPr>
            <a:endParaRPr lang="en-GB" sz="1700" dirty="0" smtClean="0">
              <a:solidFill>
                <a:schemeClr val="tx1">
                  <a:lumMod val="95000"/>
                  <a:lumOff val="5000"/>
                </a:schemeClr>
              </a:solidFill>
            </a:endParaRPr>
          </a:p>
          <a:p>
            <a:pPr>
              <a:buFont typeface="Times New Roman" pitchFamily="16" charset="0"/>
              <a:buNone/>
              <a:defRPr/>
            </a:pPr>
            <a:endParaRPr lang="en-GB" sz="1700" dirty="0" smtClean="0"/>
          </a:p>
          <a:p>
            <a:pPr>
              <a:buFont typeface="Times New Roman" pitchFamily="16" charset="0"/>
              <a:buNone/>
              <a:defRPr/>
            </a:pPr>
            <a:endParaRPr lang="en-GB" sz="1700" dirty="0" smtClean="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pPr algn="l"/>
            <a:r>
              <a:rPr lang="en-GB" smtClean="0"/>
              <a:t>Project achievements – the highlights</a:t>
            </a:r>
          </a:p>
        </p:txBody>
      </p:sp>
      <p:sp>
        <p:nvSpPr>
          <p:cNvPr id="69634" name="Content Placeholder 2"/>
          <p:cNvSpPr>
            <a:spLocks noGrp="1"/>
          </p:cNvSpPr>
          <p:nvPr>
            <p:ph idx="1"/>
          </p:nvPr>
        </p:nvSpPr>
        <p:spPr/>
        <p:txBody>
          <a:bodyPr/>
          <a:lstStyle/>
          <a:p>
            <a:pPr>
              <a:buClr>
                <a:srgbClr val="DC4CCB"/>
              </a:buClr>
              <a:buSzPct val="120000"/>
            </a:pPr>
            <a:r>
              <a:rPr lang="en-GB" b="1" dirty="0" smtClean="0"/>
              <a:t>Online access to 3.5 million digital objects </a:t>
            </a:r>
          </a:p>
          <a:p>
            <a:pPr>
              <a:buClr>
                <a:srgbClr val="DC4CCB"/>
              </a:buClr>
              <a:buSzPct val="120000"/>
            </a:pPr>
            <a:r>
              <a:rPr lang="en-GB" b="1" dirty="0" smtClean="0"/>
              <a:t>Standardization of very diverse metadata </a:t>
            </a:r>
          </a:p>
          <a:p>
            <a:pPr>
              <a:buClr>
                <a:srgbClr val="DC4CCB"/>
              </a:buClr>
              <a:buSzPct val="120000"/>
            </a:pPr>
            <a:r>
              <a:rPr lang="en-GB" b="1" dirty="0" smtClean="0"/>
              <a:t>Ingestion of cross-domain content</a:t>
            </a:r>
          </a:p>
          <a:p>
            <a:pPr>
              <a:buClr>
                <a:srgbClr val="DC4CCB"/>
              </a:buClr>
              <a:buSzPct val="120000"/>
            </a:pPr>
            <a:r>
              <a:rPr lang="en-GB" b="1" dirty="0" smtClean="0"/>
              <a:t>Laying foundations for integration of content in new semantic web of Linked Data</a:t>
            </a:r>
          </a:p>
          <a:p>
            <a:pPr>
              <a:buClr>
                <a:srgbClr val="DC4CCB"/>
              </a:buClr>
              <a:buSzPct val="120000"/>
            </a:pPr>
            <a:r>
              <a:rPr lang="en-GB" b="1" dirty="0" smtClean="0"/>
              <a:t>Deployment of critical elements of LD: vocabularies and collaborative semantic tools</a:t>
            </a:r>
          </a:p>
          <a:p>
            <a:pPr>
              <a:buClr>
                <a:srgbClr val="DC4CCB"/>
              </a:buClr>
              <a:buSzPct val="120000"/>
            </a:pPr>
            <a:r>
              <a:rPr lang="en-GB" b="1" dirty="0" smtClean="0"/>
              <a:t>Deployment of knowledge management pilot: the </a:t>
            </a:r>
            <a:r>
              <a:rPr lang="en-GB" b="1" dirty="0" err="1" smtClean="0"/>
              <a:t>Haskala</a:t>
            </a:r>
            <a:r>
              <a:rPr lang="en-GB" b="1" dirty="0" smtClean="0"/>
              <a:t> database</a:t>
            </a:r>
          </a:p>
          <a:p>
            <a:pPr>
              <a:buFont typeface="Times New Roman" pitchFamily="18" charset="0"/>
              <a:buNone/>
            </a:pPr>
            <a:endParaRPr lang="en-GB" b="1" dirty="0"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467544" y="404664"/>
          <a:ext cx="8928992" cy="51657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482" name="Title 1"/>
          <p:cNvSpPr>
            <a:spLocks noGrp="1"/>
          </p:cNvSpPr>
          <p:nvPr>
            <p:ph type="title"/>
          </p:nvPr>
        </p:nvSpPr>
        <p:spPr/>
        <p:txBody>
          <a:bodyPr/>
          <a:lstStyle/>
          <a:p>
            <a:pPr algn="l"/>
            <a:r>
              <a:rPr lang="en-GB" dirty="0" smtClean="0"/>
              <a:t/>
            </a:r>
            <a:br>
              <a:rPr lang="en-GB" dirty="0" smtClean="0"/>
            </a:br>
            <a:r>
              <a:rPr lang="en-GB" dirty="0" smtClean="0"/>
              <a:t>Achievements: dissemination of </a:t>
            </a:r>
            <a:r>
              <a:rPr lang="en-GB" dirty="0" err="1" smtClean="0"/>
              <a:t>Judaica</a:t>
            </a:r>
            <a:r>
              <a:rPr lang="en-GB" dirty="0" smtClean="0"/>
              <a:t> </a:t>
            </a:r>
            <a:r>
              <a:rPr lang="en-GB" dirty="0" err="1" smtClean="0"/>
              <a:t>Europeana</a:t>
            </a:r>
            <a:r>
              <a:rPr lang="en-GB" dirty="0" smtClean="0"/>
              <a:t> </a:t>
            </a:r>
            <a:br>
              <a:rPr lang="en-GB" dirty="0" smtClean="0"/>
            </a:br>
            <a:endParaRPr lang="en-GB" dirty="0" smtClean="0"/>
          </a:p>
        </p:txBody>
      </p:sp>
      <p:sp>
        <p:nvSpPr>
          <p:cNvPr id="20483" name="Content Placeholder 2"/>
          <p:cNvSpPr>
            <a:spLocks noGrp="1"/>
          </p:cNvSpPr>
          <p:nvPr>
            <p:ph idx="1"/>
          </p:nvPr>
        </p:nvSpPr>
        <p:spPr>
          <a:xfrm>
            <a:off x="4211960" y="3789040"/>
            <a:ext cx="4932040" cy="1656184"/>
          </a:xfrm>
        </p:spPr>
        <p:txBody>
          <a:bodyPr/>
          <a:lstStyle/>
          <a:p>
            <a:pPr marL="0" lvl="1" indent="0">
              <a:lnSpc>
                <a:spcPct val="100000"/>
              </a:lnSpc>
              <a:spcBef>
                <a:spcPts val="0"/>
              </a:spcBef>
              <a:buClr>
                <a:srgbClr val="DC4CCB"/>
              </a:buClr>
              <a:buSzPct val="80000"/>
              <a:buNone/>
            </a:pPr>
            <a:r>
              <a:rPr lang="en-GB" sz="1700" b="1" dirty="0" smtClean="0">
                <a:latin typeface="+mj-lt"/>
              </a:rPr>
              <a:t>44 events in 24 cities:</a:t>
            </a:r>
          </a:p>
          <a:p>
            <a:pPr marL="0" lvl="1" indent="0">
              <a:lnSpc>
                <a:spcPct val="100000"/>
              </a:lnSpc>
              <a:spcBef>
                <a:spcPts val="0"/>
              </a:spcBef>
              <a:buClr>
                <a:srgbClr val="DC4CCB"/>
              </a:buClr>
              <a:buSzPct val="80000"/>
              <a:buNone/>
            </a:pPr>
            <a:r>
              <a:rPr lang="en-GB" sz="1700" dirty="0" smtClean="0"/>
              <a:t>Amsterdam, Athens, Barcelona, Bergen, Berlin, Brussels, Budapest, Edinburgh, </a:t>
            </a:r>
            <a:r>
              <a:rPr lang="en-GB" sz="1700" dirty="0" err="1" smtClean="0"/>
              <a:t>Fermo</a:t>
            </a:r>
            <a:r>
              <a:rPr lang="en-GB" sz="1700" dirty="0" smtClean="0"/>
              <a:t>, Florence, Frankfurt, Halle, Jerusalem, Krakow, London, Madrid, New York, Paris, Poznan, Ravenna, </a:t>
            </a:r>
            <a:br>
              <a:rPr lang="en-GB" sz="1700" dirty="0" smtClean="0"/>
            </a:br>
            <a:r>
              <a:rPr lang="en-GB" sz="1700" dirty="0" smtClean="0"/>
              <a:t>Rome, Southampton, Tel Aviv, Warsaw</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ntent_already_3.png"/>
          <p:cNvPicPr/>
          <p:nvPr/>
        </p:nvPicPr>
        <p:blipFill>
          <a:blip r:embed="rId3" cstate="print"/>
          <a:stretch>
            <a:fillRect/>
          </a:stretch>
        </p:blipFill>
        <p:spPr>
          <a:xfrm>
            <a:off x="6294438" y="1628775"/>
            <a:ext cx="2849562" cy="2160588"/>
          </a:xfrm>
          <a:prstGeom prst="rect">
            <a:avLst/>
          </a:prstGeom>
          <a:effectLst>
            <a:outerShdw blurRad="50800" dist="50800" dir="5400000" algn="ctr" rotWithShape="0">
              <a:srgbClr val="000000">
                <a:alpha val="0"/>
              </a:srgbClr>
            </a:outerShdw>
          </a:effectLst>
        </p:spPr>
      </p:pic>
      <p:pic>
        <p:nvPicPr>
          <p:cNvPr id="19459" name="Picture 9" descr="content_tob_3.png"/>
          <p:cNvPicPr>
            <a:picLocks noChangeAspect="1" noChangeArrowheads="1"/>
          </p:cNvPicPr>
          <p:nvPr/>
        </p:nvPicPr>
        <p:blipFill>
          <a:blip r:embed="rId4" cstate="print"/>
          <a:srcRect/>
          <a:stretch>
            <a:fillRect/>
          </a:stretch>
        </p:blipFill>
        <p:spPr bwMode="auto">
          <a:xfrm>
            <a:off x="3419475" y="4653136"/>
            <a:ext cx="3171825" cy="2036762"/>
          </a:xfrm>
          <a:prstGeom prst="rect">
            <a:avLst/>
          </a:prstGeom>
          <a:noFill/>
          <a:ln w="9525">
            <a:noFill/>
            <a:miter lim="800000"/>
            <a:headEnd/>
            <a:tailEnd/>
          </a:ln>
        </p:spPr>
      </p:pic>
      <p:pic>
        <p:nvPicPr>
          <p:cNvPr id="19460" name="Picture 8" descr="content_tob_2.png"/>
          <p:cNvPicPr>
            <a:picLocks noChangeAspect="1" noChangeArrowheads="1"/>
          </p:cNvPicPr>
          <p:nvPr/>
        </p:nvPicPr>
        <p:blipFill>
          <a:blip r:embed="rId5" cstate="print"/>
          <a:srcRect/>
          <a:stretch>
            <a:fillRect/>
          </a:stretch>
        </p:blipFill>
        <p:spPr bwMode="auto">
          <a:xfrm>
            <a:off x="3059113" y="3716338"/>
            <a:ext cx="3241675" cy="1008062"/>
          </a:xfrm>
          <a:prstGeom prst="rect">
            <a:avLst/>
          </a:prstGeom>
          <a:noFill/>
          <a:ln w="9525">
            <a:noFill/>
            <a:miter lim="800000"/>
            <a:headEnd/>
            <a:tailEnd/>
          </a:ln>
        </p:spPr>
      </p:pic>
      <p:pic>
        <p:nvPicPr>
          <p:cNvPr id="6" name="Picture 5" descr="content_already_2.png"/>
          <p:cNvPicPr/>
          <p:nvPr/>
        </p:nvPicPr>
        <p:blipFill>
          <a:blip r:embed="rId6" cstate="print"/>
          <a:stretch>
            <a:fillRect/>
          </a:stretch>
        </p:blipFill>
        <p:spPr>
          <a:xfrm>
            <a:off x="0" y="2852738"/>
            <a:ext cx="3059113" cy="2092325"/>
          </a:xfrm>
          <a:prstGeom prst="rect">
            <a:avLst/>
          </a:prstGeom>
          <a:effectLst>
            <a:outerShdw blurRad="50800" dist="50800" dir="5400000" algn="ctr" rotWithShape="0">
              <a:srgbClr val="000000">
                <a:alpha val="0"/>
              </a:srgbClr>
            </a:outerShdw>
          </a:effectLst>
        </p:spPr>
      </p:pic>
      <p:pic>
        <p:nvPicPr>
          <p:cNvPr id="19462" name="Picture 4" descr="content_tob_1.png"/>
          <p:cNvPicPr>
            <a:picLocks noChangeAspect="1" noChangeArrowheads="1"/>
          </p:cNvPicPr>
          <p:nvPr/>
        </p:nvPicPr>
        <p:blipFill>
          <a:blip r:embed="rId7" cstate="print"/>
          <a:srcRect/>
          <a:stretch>
            <a:fillRect/>
          </a:stretch>
        </p:blipFill>
        <p:spPr bwMode="auto">
          <a:xfrm>
            <a:off x="4500563" y="0"/>
            <a:ext cx="3675062" cy="2886075"/>
          </a:xfrm>
          <a:prstGeom prst="rect">
            <a:avLst/>
          </a:prstGeom>
          <a:noFill/>
          <a:ln w="9525">
            <a:noFill/>
            <a:miter lim="800000"/>
            <a:headEnd/>
            <a:tailEnd/>
          </a:ln>
        </p:spPr>
      </p:pic>
      <p:pic>
        <p:nvPicPr>
          <p:cNvPr id="19463" name="Picture 3" descr="content_already_1.png"/>
          <p:cNvPicPr>
            <a:picLocks noChangeAspect="1" noChangeArrowheads="1"/>
          </p:cNvPicPr>
          <p:nvPr/>
        </p:nvPicPr>
        <p:blipFill>
          <a:blip r:embed="rId8" cstate="print"/>
          <a:srcRect/>
          <a:stretch>
            <a:fillRect/>
          </a:stretch>
        </p:blipFill>
        <p:spPr bwMode="auto">
          <a:xfrm>
            <a:off x="107950" y="0"/>
            <a:ext cx="4076700" cy="3105150"/>
          </a:xfrm>
          <a:prstGeom prst="rect">
            <a:avLst/>
          </a:prstGeom>
          <a:noFill/>
          <a:ln w="9525">
            <a:noFill/>
            <a:miter lim="800000"/>
            <a:headEnd/>
            <a:tailEnd/>
          </a:ln>
        </p:spPr>
      </p:pic>
      <p:sp>
        <p:nvSpPr>
          <p:cNvPr id="3" name="Subtitle 2"/>
          <p:cNvSpPr>
            <a:spLocks noGrp="1"/>
          </p:cNvSpPr>
          <p:nvPr>
            <p:ph type="subTitle" idx="1"/>
          </p:nvPr>
        </p:nvSpPr>
        <p:spPr>
          <a:xfrm>
            <a:off x="539750" y="1268413"/>
            <a:ext cx="7993063" cy="2592387"/>
          </a:xfrm>
        </p:spPr>
        <p:txBody>
          <a:bodyPr rtlCol="0">
            <a:noAutofit/>
          </a:bodyPr>
          <a:lstStyle/>
          <a:p>
            <a:pPr fontAlgn="auto">
              <a:spcAft>
                <a:spcPts val="0"/>
              </a:spcAft>
              <a:buFont typeface="Arial" pitchFamily="34" charset="0"/>
              <a:buNone/>
              <a:defRPr/>
            </a:pPr>
            <a:r>
              <a:rPr lang="en-US" sz="8000" dirty="0" smtClean="0">
                <a:solidFill>
                  <a:srgbClr val="C00000"/>
                </a:solidFill>
                <a:effectLst>
                  <a:outerShdw blurRad="50800" dist="50800" dir="5400000" algn="ctr" rotWithShape="0">
                    <a:srgbClr val="000000">
                      <a:alpha val="0"/>
                    </a:srgbClr>
                  </a:outerShdw>
                </a:effectLst>
              </a:rPr>
              <a:t>3.5 million</a:t>
            </a:r>
            <a:endParaRPr lang="en-US" sz="8000" dirty="0" smtClean="0">
              <a:solidFill>
                <a:srgbClr val="C00000"/>
              </a:solidFill>
            </a:endParaRPr>
          </a:p>
          <a:p>
            <a:pPr fontAlgn="auto">
              <a:spcAft>
                <a:spcPts val="0"/>
              </a:spcAft>
              <a:buFont typeface="Arial" pitchFamily="34" charset="0"/>
              <a:buNone/>
              <a:defRPr/>
            </a:pPr>
            <a:r>
              <a:rPr lang="en-US" sz="8000" dirty="0" smtClean="0">
                <a:solidFill>
                  <a:srgbClr val="C00000"/>
                </a:solidFill>
              </a:rPr>
              <a:t>digital objects</a:t>
            </a:r>
          </a:p>
        </p:txBody>
      </p:sp>
      <p:pic>
        <p:nvPicPr>
          <p:cNvPr id="19465" name="Picture 7" descr="content_already_4.png"/>
          <p:cNvPicPr>
            <a:picLocks noChangeAspect="1" noChangeArrowheads="1"/>
          </p:cNvPicPr>
          <p:nvPr/>
        </p:nvPicPr>
        <p:blipFill>
          <a:blip r:embed="rId9" cstate="print"/>
          <a:srcRect/>
          <a:stretch>
            <a:fillRect/>
          </a:stretch>
        </p:blipFill>
        <p:spPr bwMode="auto">
          <a:xfrm>
            <a:off x="323850" y="5157788"/>
            <a:ext cx="3168650" cy="1511300"/>
          </a:xfrm>
          <a:prstGeom prst="rect">
            <a:avLst/>
          </a:prstGeom>
          <a:noFill/>
          <a:ln w="9525">
            <a:noFill/>
            <a:miter lim="800000"/>
            <a:headEnd/>
            <a:tailEnd/>
          </a:ln>
        </p:spPr>
      </p:pic>
      <p:pic>
        <p:nvPicPr>
          <p:cNvPr id="19466" name="Picture 10" descr="content_tob_4.png"/>
          <p:cNvPicPr>
            <a:picLocks noChangeAspect="1" noChangeArrowheads="1"/>
          </p:cNvPicPr>
          <p:nvPr/>
        </p:nvPicPr>
        <p:blipFill>
          <a:blip r:embed="rId10" cstate="print"/>
          <a:srcRect/>
          <a:stretch>
            <a:fillRect/>
          </a:stretch>
        </p:blipFill>
        <p:spPr bwMode="auto">
          <a:xfrm>
            <a:off x="5467350" y="3851275"/>
            <a:ext cx="3676650" cy="180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Achievements: online access to Jewish heritage</a:t>
            </a:r>
            <a:endParaRPr lang="en-GB" dirty="0"/>
          </a:p>
        </p:txBody>
      </p:sp>
      <p:graphicFrame>
        <p:nvGraphicFramePr>
          <p:cNvPr id="4" name="Diagram 3"/>
          <p:cNvGraphicFramePr/>
          <p:nvPr/>
        </p:nvGraphicFramePr>
        <p:xfrm>
          <a:off x="755576" y="188640"/>
          <a:ext cx="8147925" cy="63247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p:cNvSpPr/>
          <p:nvPr/>
        </p:nvSpPr>
        <p:spPr bwMode="auto">
          <a:xfrm>
            <a:off x="1619672" y="2912991"/>
            <a:ext cx="2448272" cy="1584176"/>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cene3d>
              <a:camera prst="orthographicFront">
                <a:rot lat="19152000" lon="20106000" rev="1578000"/>
              </a:camera>
              <a:lightRig rig="soft" dir="t"/>
            </a:scene3d>
            <a:sp3d extrusionH="27940" prstMaterial="matte"/>
          </a:bodyPr>
          <a:lstStyle/>
          <a:p>
            <a:pPr algn="ctr"/>
            <a:r>
              <a:rPr lang="en-GB" sz="2400" dirty="0" smtClean="0"/>
              <a:t>3,511,048</a:t>
            </a:r>
            <a:r>
              <a:rPr lang="en-GB" sz="2400" b="1" dirty="0" smtClean="0">
                <a:solidFill>
                  <a:srgbClr val="FF0000"/>
                </a:solidFill>
              </a:rPr>
              <a:t> </a:t>
            </a:r>
            <a:endParaRPr kumimoji="0" lang="en-GB" sz="2400" b="0" i="0" u="none" strike="noStrike" cap="none" normalizeH="0" baseline="0" dirty="0" smtClean="0">
              <a:ln>
                <a:noFill/>
              </a:ln>
              <a:solidFill>
                <a:schemeClr val="bg1"/>
              </a:solidFill>
              <a:effectLst/>
              <a:latin typeface="Arial" charset="0"/>
              <a:cs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idx="4294967295"/>
          </p:nvPr>
        </p:nvSpPr>
        <p:spPr>
          <a:xfrm>
            <a:off x="361950" y="152400"/>
            <a:ext cx="8421688" cy="8905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smtClean="0"/>
              <a:t>Europeana ― the vision</a:t>
            </a:r>
          </a:p>
        </p:txBody>
      </p:sp>
      <p:sp>
        <p:nvSpPr>
          <p:cNvPr id="10243" name="Rectangle 2"/>
          <p:cNvSpPr>
            <a:spLocks noGrp="1" noChangeArrowheads="1"/>
          </p:cNvSpPr>
          <p:nvPr>
            <p:ph type="body" idx="4294967295"/>
          </p:nvPr>
        </p:nvSpPr>
        <p:spPr>
          <a:xfrm>
            <a:off x="361950" y="1393825"/>
            <a:ext cx="3995738" cy="4178300"/>
          </a:xfrm>
        </p:spPr>
        <p:txBody>
          <a:bodyPr/>
          <a:lstStyle/>
          <a:p>
            <a:pPr marL="0" indent="0" eaLnBrk="1" hangingPunct="1">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smtClean="0">
                <a:solidFill>
                  <a:srgbClr val="000000"/>
                </a:solidFill>
              </a:rPr>
              <a:t>Europe’s digital libraries, archives and museums online </a:t>
            </a:r>
          </a:p>
          <a:p>
            <a:pPr marL="176400" lvl="2" indent="-176400" eaLnBrk="1" hangingPunct="1">
              <a:spcBef>
                <a:spcPts val="1200"/>
              </a:spcBef>
              <a:buClr>
                <a:srgbClr val="FA3DCA"/>
              </a:buClr>
              <a:buSzPct val="120000"/>
              <a:buFont typeface="Arial"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smtClean="0">
                <a:solidFill>
                  <a:srgbClr val="000000"/>
                </a:solidFill>
              </a:rPr>
              <a:t>A showcase for Europe’s cultural and scientific heritage </a:t>
            </a:r>
          </a:p>
          <a:p>
            <a:pPr marL="176400" lvl="2" indent="-176400" eaLnBrk="1" hangingPunct="1">
              <a:spcBef>
                <a:spcPts val="1200"/>
              </a:spcBef>
              <a:buClr>
                <a:srgbClr val="FA3DCA"/>
              </a:buClr>
              <a:buSzPct val="120000"/>
              <a:buFont typeface="Arial"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400" dirty="0" smtClean="0">
                <a:solidFill>
                  <a:srgbClr val="000000"/>
                </a:solidFill>
              </a:rPr>
              <a:t>A flagship project of the European Commission and the European Parliament.</a:t>
            </a:r>
          </a:p>
          <a:p>
            <a:pPr indent="-341313" eaLnBrk="1" hangingPunct="1">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400" b="0" i="1" dirty="0" smtClean="0">
              <a:solidFill>
                <a:srgbClr val="000000"/>
              </a:solidFill>
            </a:endParaRPr>
          </a:p>
        </p:txBody>
      </p:sp>
      <p:sp>
        <p:nvSpPr>
          <p:cNvPr id="5" name="Rectangle 2"/>
          <p:cNvSpPr txBox="1">
            <a:spLocks noChangeArrowheads="1"/>
          </p:cNvSpPr>
          <p:nvPr/>
        </p:nvSpPr>
        <p:spPr bwMode="auto">
          <a:xfrm>
            <a:off x="4714875" y="1393825"/>
            <a:ext cx="4133850" cy="4286250"/>
          </a:xfrm>
          <a:prstGeom prst="rect">
            <a:avLst/>
          </a:prstGeom>
          <a:noFill/>
          <a:ln w="9525">
            <a:noFill/>
            <a:round/>
            <a:headEnd/>
            <a:tailEnd/>
          </a:ln>
        </p:spPr>
        <p:txBody>
          <a:bodyPr lIns="0" tIns="46800" rIns="0" bIns="46800"/>
          <a:lstStyle/>
          <a:p>
            <a:pPr>
              <a:spcBef>
                <a:spcPts val="425"/>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100" kern="0" dirty="0">
                <a:solidFill>
                  <a:srgbClr val="000000"/>
                </a:solidFill>
                <a:latin typeface="+mn-lt"/>
                <a:cs typeface="+mn-cs"/>
              </a:rPr>
              <a:t>“A digital library that is a single, direct and multilingual access point to the European cultural heritage.”</a:t>
            </a:r>
          </a:p>
          <a:p>
            <a:pPr>
              <a:spcBef>
                <a:spcPts val="6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700" i="1" kern="0" dirty="0">
                <a:solidFill>
                  <a:srgbClr val="B301FE"/>
                </a:solidFill>
                <a:latin typeface="+mn-lt"/>
                <a:cs typeface="+mn-cs"/>
              </a:rPr>
              <a:t>European Parliament, 27 September 2007</a:t>
            </a:r>
          </a:p>
          <a:p>
            <a:pPr marL="342900" indent="-341313">
              <a:spcBef>
                <a:spcPts val="425"/>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1700" i="1" kern="0" dirty="0">
              <a:solidFill>
                <a:srgbClr val="000000"/>
              </a:solidFill>
              <a:latin typeface="+mn-lt"/>
              <a:cs typeface="+mn-cs"/>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algn="l"/>
            <a:r>
              <a:rPr lang="en-GB" dirty="0" smtClean="0"/>
              <a:t>The knowledge management pilot project</a:t>
            </a:r>
          </a:p>
        </p:txBody>
      </p:sp>
      <p:sp>
        <p:nvSpPr>
          <p:cNvPr id="22531" name="Content Placeholder 2"/>
          <p:cNvSpPr>
            <a:spLocks noGrp="1"/>
          </p:cNvSpPr>
          <p:nvPr>
            <p:ph idx="1"/>
          </p:nvPr>
        </p:nvSpPr>
        <p:spPr>
          <a:xfrm>
            <a:off x="323850" y="1268413"/>
            <a:ext cx="8418513" cy="4335462"/>
          </a:xfrm>
        </p:spPr>
        <p:txBody>
          <a:bodyPr/>
          <a:lstStyle/>
          <a:p>
            <a:pPr marL="0" indent="0">
              <a:buFont typeface="Times New Roman" pitchFamily="18" charset="0"/>
              <a:buNone/>
              <a:defRPr/>
            </a:pPr>
            <a:r>
              <a:rPr lang="en-GB" b="1" dirty="0" smtClean="0"/>
              <a:t>The </a:t>
            </a:r>
            <a:r>
              <a:rPr lang="en-GB" b="1" dirty="0" err="1" smtClean="0"/>
              <a:t>Haskala</a:t>
            </a:r>
            <a:r>
              <a:rPr lang="en-GB" b="1" dirty="0" smtClean="0"/>
              <a:t> (Jewish Enlightenment) Republic of Letters:</a:t>
            </a:r>
          </a:p>
          <a:p>
            <a:pPr marL="0" indent="0">
              <a:buFont typeface="Times New Roman" pitchFamily="18" charset="0"/>
              <a:buNone/>
              <a:defRPr/>
            </a:pPr>
            <a:r>
              <a:rPr lang="en-GB" dirty="0" smtClean="0"/>
              <a:t>a research project and database, which documents the secularization of Jewish culture in the 18-19</a:t>
            </a:r>
            <a:r>
              <a:rPr lang="en-GB" baseline="30000" dirty="0" smtClean="0"/>
              <a:t>th</a:t>
            </a:r>
            <a:r>
              <a:rPr lang="en-GB" dirty="0" smtClean="0"/>
              <a:t> centuries.</a:t>
            </a:r>
          </a:p>
          <a:p>
            <a:pPr marL="180000" indent="-180000">
              <a:spcBef>
                <a:spcPts val="1800"/>
              </a:spcBef>
              <a:buClr>
                <a:srgbClr val="FF00FF"/>
              </a:buClr>
              <a:buSzPct val="120000"/>
              <a:defRPr/>
            </a:pPr>
            <a:r>
              <a:rPr lang="en-GB" dirty="0" smtClean="0"/>
              <a:t>Provision of open access to this unique database</a:t>
            </a:r>
          </a:p>
          <a:p>
            <a:pPr marL="180000" indent="-180000">
              <a:spcBef>
                <a:spcPts val="1800"/>
              </a:spcBef>
              <a:buClr>
                <a:srgbClr val="FF00FF"/>
              </a:buClr>
              <a:buSzPct val="120000"/>
              <a:defRPr/>
            </a:pPr>
            <a:r>
              <a:rPr lang="en-GB" dirty="0" smtClean="0"/>
              <a:t>Creation of a platform for collaborative research using the semantic </a:t>
            </a:r>
            <a:r>
              <a:rPr lang="en-GB" dirty="0" err="1" smtClean="0"/>
              <a:t>mediawiki</a:t>
            </a:r>
            <a:endParaRPr lang="en-GB" dirty="0" smtClean="0"/>
          </a:p>
          <a:p>
            <a:pPr marL="180000" indent="-180000">
              <a:spcBef>
                <a:spcPts val="1800"/>
              </a:spcBef>
              <a:buClr>
                <a:srgbClr val="FF00FF"/>
              </a:buClr>
              <a:buSzPct val="120000"/>
              <a:defRPr/>
            </a:pPr>
            <a:r>
              <a:rPr lang="en-GB" dirty="0" smtClean="0"/>
              <a:t>Involvement of a group of </a:t>
            </a:r>
            <a:r>
              <a:rPr lang="en-GB" dirty="0" err="1" smtClean="0"/>
              <a:t>Haskala</a:t>
            </a:r>
            <a:r>
              <a:rPr lang="en-GB" dirty="0" smtClean="0"/>
              <a:t> scholars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290240"/>
            <a:ext cx="8064896" cy="3077766"/>
          </a:xfrm>
          <a:prstGeom prst="rect">
            <a:avLst/>
          </a:prstGeom>
        </p:spPr>
        <p:txBody>
          <a:bodyPr wrap="square">
            <a:spAutoFit/>
          </a:bodyPr>
          <a:lstStyle/>
          <a:p>
            <a:pPr marL="0" indent="0">
              <a:spcBef>
                <a:spcPts val="600"/>
              </a:spcBef>
              <a:buFontTx/>
              <a:buNone/>
              <a:defRPr/>
            </a:pPr>
            <a:r>
              <a:rPr lang="de-DE" sz="2400" b="1" dirty="0" smtClean="0">
                <a:solidFill>
                  <a:schemeClr val="tx1"/>
                </a:solidFill>
              </a:rPr>
              <a:t>New functionalities provided by Semantic MediaWiki: </a:t>
            </a:r>
          </a:p>
          <a:p>
            <a:pPr indent="-342000">
              <a:spcBef>
                <a:spcPts val="1200"/>
              </a:spcBef>
              <a:buClr>
                <a:srgbClr val="DC4CCB"/>
              </a:buClr>
              <a:buSzPct val="120000"/>
              <a:buFont typeface="Arial" pitchFamily="34" charset="0"/>
              <a:buChar char="•"/>
              <a:tabLst>
                <a:tab pos="355600" algn="l"/>
              </a:tabLst>
              <a:defRPr/>
            </a:pPr>
            <a:r>
              <a:rPr lang="de-DE" sz="2400" dirty="0" smtClean="0">
                <a:solidFill>
                  <a:schemeClr val="tx1"/>
                </a:solidFill>
              </a:rPr>
              <a:t>Improved data structure</a:t>
            </a:r>
          </a:p>
          <a:p>
            <a:pPr indent="-342000">
              <a:spcBef>
                <a:spcPts val="1200"/>
              </a:spcBef>
              <a:buClr>
                <a:srgbClr val="DC4CCB"/>
              </a:buClr>
              <a:buSzPct val="120000"/>
              <a:buFont typeface="Arial" pitchFamily="34" charset="0"/>
              <a:buChar char="•"/>
              <a:tabLst>
                <a:tab pos="355600" algn="l"/>
              </a:tabLst>
              <a:defRPr/>
            </a:pPr>
            <a:r>
              <a:rPr lang="de-DE" sz="2400" dirty="0" smtClean="0">
                <a:solidFill>
                  <a:schemeClr val="tx1"/>
                </a:solidFill>
              </a:rPr>
              <a:t>Searching for information – creating own queries </a:t>
            </a:r>
          </a:p>
          <a:p>
            <a:pPr indent="-342000">
              <a:spcBef>
                <a:spcPts val="1200"/>
              </a:spcBef>
              <a:buClr>
                <a:srgbClr val="DC4CCB"/>
              </a:buClr>
              <a:buSzPct val="120000"/>
              <a:buFont typeface="Arial" pitchFamily="34" charset="0"/>
              <a:buChar char="•"/>
              <a:tabLst>
                <a:tab pos="355600" algn="l"/>
              </a:tabLst>
              <a:defRPr/>
            </a:pPr>
            <a:r>
              <a:rPr lang="de-DE" sz="2400" dirty="0" smtClean="0">
                <a:solidFill>
                  <a:schemeClr val="tx1"/>
                </a:solidFill>
              </a:rPr>
              <a:t>Automatically generated up-to-date lists</a:t>
            </a:r>
          </a:p>
          <a:p>
            <a:pPr marL="342000" indent="-342000">
              <a:spcBef>
                <a:spcPts val="1200"/>
              </a:spcBef>
              <a:buClr>
                <a:srgbClr val="DC4CCB"/>
              </a:buClr>
              <a:buSzPct val="120000"/>
              <a:buFont typeface="Arial" pitchFamily="34" charset="0"/>
              <a:buChar char="•"/>
              <a:tabLst>
                <a:tab pos="355600" algn="l"/>
              </a:tabLst>
              <a:defRPr/>
            </a:pPr>
            <a:r>
              <a:rPr lang="de-DE" sz="2400" dirty="0" smtClean="0">
                <a:solidFill>
                  <a:schemeClr val="tx1"/>
                </a:solidFill>
              </a:rPr>
              <a:t>Visual display of information – timelines, graphs, maps</a:t>
            </a:r>
          </a:p>
          <a:p>
            <a:pPr indent="-342000">
              <a:spcBef>
                <a:spcPts val="1200"/>
              </a:spcBef>
              <a:buClr>
                <a:srgbClr val="DC4CCB"/>
              </a:buClr>
              <a:buSzPct val="120000"/>
              <a:buFont typeface="Arial" pitchFamily="34" charset="0"/>
              <a:buChar char="•"/>
              <a:tabLst>
                <a:tab pos="355600" algn="l"/>
              </a:tabLst>
              <a:defRPr/>
            </a:pPr>
            <a:r>
              <a:rPr lang="de-DE" sz="2400" dirty="0" smtClean="0">
                <a:solidFill>
                  <a:schemeClr val="tx1"/>
                </a:solidFill>
              </a:rPr>
              <a:t>External reuse – data source for other applications</a:t>
            </a:r>
          </a:p>
        </p:txBody>
      </p:sp>
      <p:sp>
        <p:nvSpPr>
          <p:cNvPr id="3" name="Title 2"/>
          <p:cNvSpPr>
            <a:spLocks noGrp="1"/>
          </p:cNvSpPr>
          <p:nvPr>
            <p:ph type="title"/>
          </p:nvPr>
        </p:nvSpPr>
        <p:spPr/>
        <p:txBody>
          <a:bodyPr/>
          <a:lstStyle/>
          <a:p>
            <a:pPr algn="l"/>
            <a:r>
              <a:rPr lang="de-DE" dirty="0" smtClean="0">
                <a:solidFill>
                  <a:schemeClr val="tx1"/>
                </a:solidFill>
              </a:rPr>
              <a:t>Haskala database functionalities</a:t>
            </a:r>
            <a:endParaRPr lang="en-GB"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algn="l"/>
            <a:r>
              <a:rPr lang="en-GB" smtClean="0"/>
              <a:t>The Haskala database content</a:t>
            </a:r>
          </a:p>
        </p:txBody>
      </p:sp>
      <p:sp>
        <p:nvSpPr>
          <p:cNvPr id="17411" name="Content Placeholder 2"/>
          <p:cNvSpPr>
            <a:spLocks noGrp="1"/>
          </p:cNvSpPr>
          <p:nvPr>
            <p:ph idx="1"/>
          </p:nvPr>
        </p:nvSpPr>
        <p:spPr>
          <a:xfrm>
            <a:off x="539750" y="1268760"/>
            <a:ext cx="8418513" cy="4838700"/>
          </a:xfrm>
        </p:spPr>
        <p:txBody>
          <a:bodyPr/>
          <a:lstStyle/>
          <a:p>
            <a:pPr>
              <a:buFont typeface="Times New Roman" pitchFamily="18" charset="0"/>
              <a:buNone/>
            </a:pPr>
            <a:r>
              <a:rPr lang="en-GB" b="1" dirty="0" smtClean="0"/>
              <a:t>Over 1,000 books</a:t>
            </a:r>
          </a:p>
          <a:p>
            <a:pPr>
              <a:spcBef>
                <a:spcPts val="1800"/>
              </a:spcBef>
              <a:buClr>
                <a:srgbClr val="FF00FF"/>
              </a:buClr>
              <a:buSzPct val="120000"/>
            </a:pPr>
            <a:r>
              <a:rPr lang="en-GB" dirty="0" smtClean="0"/>
              <a:t>detailed data on 521 books</a:t>
            </a:r>
          </a:p>
          <a:p>
            <a:pPr>
              <a:spcBef>
                <a:spcPts val="1200"/>
              </a:spcBef>
              <a:buClr>
                <a:srgbClr val="FF00FF"/>
              </a:buClr>
              <a:buSzPct val="120000"/>
            </a:pPr>
            <a:r>
              <a:rPr lang="en-GB" dirty="0" smtClean="0"/>
              <a:t>more basic data on 359 books</a:t>
            </a:r>
          </a:p>
          <a:p>
            <a:pPr>
              <a:spcBef>
                <a:spcPts val="1200"/>
              </a:spcBef>
              <a:buClr>
                <a:srgbClr val="FF00FF"/>
              </a:buClr>
              <a:buSzPct val="120000"/>
            </a:pPr>
            <a:r>
              <a:rPr lang="en-GB" dirty="0" smtClean="0"/>
              <a:t>detailed data on 343 people: authors, </a:t>
            </a:r>
            <a:br>
              <a:rPr lang="en-GB" dirty="0" smtClean="0"/>
            </a:br>
            <a:r>
              <a:rPr lang="en-GB" dirty="0" smtClean="0"/>
              <a:t>editors, translators, booksellers etc</a:t>
            </a:r>
          </a:p>
          <a:p>
            <a:pPr>
              <a:spcBef>
                <a:spcPts val="1200"/>
              </a:spcBef>
              <a:buClr>
                <a:srgbClr val="FF00FF"/>
              </a:buClr>
              <a:buSzPct val="120000"/>
            </a:pPr>
            <a:r>
              <a:rPr lang="en-GB" dirty="0" smtClean="0"/>
              <a:t>data on 2,430 people in total</a:t>
            </a:r>
          </a:p>
          <a:p>
            <a:pPr>
              <a:spcBef>
                <a:spcPts val="1200"/>
              </a:spcBef>
              <a:buClr>
                <a:srgbClr val="FF00FF"/>
              </a:buClr>
              <a:buSzPct val="120000"/>
            </a:pPr>
            <a:r>
              <a:rPr lang="en-GB" dirty="0" smtClean="0"/>
              <a:t>data on publishing houses</a:t>
            </a:r>
          </a:p>
          <a:p>
            <a:endParaRPr lang="en-GB" dirty="0" smtClean="0"/>
          </a:p>
          <a:p>
            <a:pPr>
              <a:spcBef>
                <a:spcPts val="300"/>
              </a:spcBef>
              <a:buClr>
                <a:srgbClr val="FF00FF"/>
              </a:buClr>
              <a:buSzPct val="120000"/>
              <a:buFont typeface="Times New Roman" pitchFamily="18" charset="0"/>
              <a:buNone/>
            </a:pPr>
            <a:r>
              <a:rPr lang="en-GB" sz="1400" dirty="0" smtClean="0">
                <a:solidFill>
                  <a:srgbClr val="008F98"/>
                </a:solidFill>
              </a:rPr>
              <a:t>        David </a:t>
            </a:r>
            <a:r>
              <a:rPr lang="en-GB" sz="1400" dirty="0" err="1" smtClean="0">
                <a:solidFill>
                  <a:srgbClr val="008F98"/>
                </a:solidFill>
              </a:rPr>
              <a:t>Friedl</a:t>
            </a:r>
            <a:r>
              <a:rPr lang="de-DE" sz="1400" dirty="0" smtClean="0">
                <a:solidFill>
                  <a:srgbClr val="008F98"/>
                </a:solidFill>
              </a:rPr>
              <a:t>ä</a:t>
            </a:r>
            <a:r>
              <a:rPr lang="en-GB" sz="1400" dirty="0" err="1" smtClean="0">
                <a:solidFill>
                  <a:srgbClr val="008F98"/>
                </a:solidFill>
              </a:rPr>
              <a:t>nder</a:t>
            </a:r>
            <a:r>
              <a:rPr lang="en-GB" sz="1400" dirty="0" smtClean="0">
                <a:solidFill>
                  <a:srgbClr val="008F98"/>
                </a:solidFill>
              </a:rPr>
              <a:t> (1750-1834), writer, banker and communal leader</a:t>
            </a:r>
          </a:p>
        </p:txBody>
      </p:sp>
      <p:pic>
        <p:nvPicPr>
          <p:cNvPr id="17412" name="Picture 2"/>
          <p:cNvPicPr>
            <a:picLocks noChangeAspect="1" noChangeArrowheads="1"/>
          </p:cNvPicPr>
          <p:nvPr/>
        </p:nvPicPr>
        <p:blipFill>
          <a:blip r:embed="rId2" cstate="print"/>
          <a:srcRect r="2286" b="3039"/>
          <a:stretch>
            <a:fillRect/>
          </a:stretch>
        </p:blipFill>
        <p:spPr bwMode="auto">
          <a:xfrm>
            <a:off x="6588125" y="3068960"/>
            <a:ext cx="1872307" cy="230425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ußzeilenplatzhalter 3"/>
          <p:cNvSpPr>
            <a:spLocks noGrp="1"/>
          </p:cNvSpPr>
          <p:nvPr>
            <p:ph type="ftr" sz="quarter" idx="10"/>
          </p:nvPr>
        </p:nvSpPr>
        <p:spPr>
          <a:noFill/>
          <a:ln>
            <a:miter lim="800000"/>
            <a:headEnd/>
            <a:tailEnd/>
          </a:ln>
        </p:spPr>
        <p:txBody>
          <a:bodyPr/>
          <a:lstStyle/>
          <a:p>
            <a:r>
              <a:rPr lang="de-DE" smtClean="0"/>
              <a:t>Dr. Rachel Heuberger, Judaica Abteilung, Universitätsbibliothek Frankfurt am Main </a:t>
            </a:r>
          </a:p>
          <a:p>
            <a:endParaRPr lang="de-DE" smtClean="0"/>
          </a:p>
        </p:txBody>
      </p:sp>
      <p:sp>
        <p:nvSpPr>
          <p:cNvPr id="10243" name="Foliennummernplatzhalter 4"/>
          <p:cNvSpPr>
            <a:spLocks noGrp="1"/>
          </p:cNvSpPr>
          <p:nvPr>
            <p:ph type="sldNum" sz="quarter" idx="4294967295"/>
          </p:nvPr>
        </p:nvSpPr>
        <p:spPr>
          <a:xfrm>
            <a:off x="7667625" y="6308725"/>
            <a:ext cx="1019175" cy="549275"/>
          </a:xfrm>
          <a:prstGeom prst="rect">
            <a:avLst/>
          </a:prstGeom>
          <a:noFill/>
          <a:ln>
            <a:miter lim="800000"/>
            <a:headEnd/>
            <a:tailEnd/>
          </a:ln>
        </p:spPr>
        <p:txBody>
          <a:bodyPr/>
          <a:lstStyle/>
          <a:p>
            <a:fld id="{38DAEA35-0A61-4F7E-BEF9-6445DC487C28}" type="slidenum">
              <a:rPr lang="de-DE" smtClean="0"/>
              <a:pPr/>
              <a:t>23</a:t>
            </a:fld>
            <a:endParaRPr lang="de-DE" smtClean="0"/>
          </a:p>
        </p:txBody>
      </p:sp>
      <p:pic>
        <p:nvPicPr>
          <p:cNvPr id="10244" name="Picture 2"/>
          <p:cNvPicPr>
            <a:picLocks noChangeAspect="1" noChangeArrowheads="1"/>
          </p:cNvPicPr>
          <p:nvPr/>
        </p:nvPicPr>
        <p:blipFill>
          <a:blip r:embed="rId2" cstate="print"/>
          <a:srcRect/>
          <a:stretch>
            <a:fillRect/>
          </a:stretch>
        </p:blipFill>
        <p:spPr bwMode="auto">
          <a:xfrm>
            <a:off x="0" y="627063"/>
            <a:ext cx="1871663" cy="982662"/>
          </a:xfrm>
          <a:prstGeom prst="rect">
            <a:avLst/>
          </a:prstGeom>
          <a:noFill/>
          <a:ln w="9525">
            <a:noFill/>
            <a:miter lim="800000"/>
            <a:headEnd/>
            <a:tailEnd/>
          </a:ln>
        </p:spPr>
      </p:pic>
      <p:pic>
        <p:nvPicPr>
          <p:cNvPr id="10245" name="Picture 2"/>
          <p:cNvPicPr>
            <a:picLocks noChangeAspect="1" noChangeArrowheads="1"/>
          </p:cNvPicPr>
          <p:nvPr/>
        </p:nvPicPr>
        <p:blipFill>
          <a:blip r:embed="rId3" cstate="print"/>
          <a:srcRect/>
          <a:stretch>
            <a:fillRect/>
          </a:stretch>
        </p:blipFill>
        <p:spPr bwMode="auto">
          <a:xfrm>
            <a:off x="0" y="0"/>
            <a:ext cx="9251950" cy="7123176"/>
          </a:xfrm>
          <a:prstGeom prst="rect">
            <a:avLst/>
          </a:prstGeom>
          <a:noFill/>
          <a:ln w="9525">
            <a:noFill/>
            <a:miter lim="800000"/>
            <a:headEnd/>
            <a:tailEnd/>
          </a:ln>
        </p:spPr>
      </p:pic>
      <p:sp>
        <p:nvSpPr>
          <p:cNvPr id="10246" name="Pfeil nach rechts 6"/>
          <p:cNvSpPr>
            <a:spLocks noChangeArrowheads="1"/>
          </p:cNvSpPr>
          <p:nvPr/>
        </p:nvSpPr>
        <p:spPr bwMode="auto">
          <a:xfrm flipV="1">
            <a:off x="611188" y="3644900"/>
            <a:ext cx="576262" cy="163513"/>
          </a:xfrm>
          <a:prstGeom prst="rightArrow">
            <a:avLst>
              <a:gd name="adj1" fmla="val 50000"/>
              <a:gd name="adj2" fmla="val 49992"/>
            </a:avLst>
          </a:prstGeom>
          <a:solidFill>
            <a:srgbClr val="C00000"/>
          </a:solidFill>
          <a:ln w="9525" algn="ctr">
            <a:solidFill>
              <a:schemeClr val="tx1"/>
            </a:solidFill>
            <a:round/>
            <a:headEnd/>
            <a:tailEnd/>
          </a:ln>
        </p:spPr>
        <p:txBody>
          <a:bodyPr/>
          <a:lstStyle/>
          <a:p>
            <a:endParaRPr lang="de-DE">
              <a:solidFill>
                <a:srgbClr val="C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7544" y="260350"/>
            <a:ext cx="8446269" cy="1143000"/>
          </a:xfrm>
        </p:spPr>
        <p:txBody>
          <a:bodyPr/>
          <a:lstStyle/>
          <a:p>
            <a:pPr algn="l"/>
            <a:r>
              <a:rPr lang="it-IT" dirty="0" smtClean="0">
                <a:solidFill>
                  <a:schemeClr val="tx1"/>
                </a:solidFill>
              </a:rPr>
              <a:t>Conferences, workshops, events</a:t>
            </a:r>
            <a:r>
              <a:rPr lang="it-IT" sz="2800" dirty="0" smtClean="0">
                <a:solidFill>
                  <a:schemeClr val="tx1"/>
                </a:solidFill>
              </a:rPr>
              <a:t/>
            </a:r>
            <a:br>
              <a:rPr lang="it-IT" sz="2800" dirty="0" smtClean="0">
                <a:solidFill>
                  <a:schemeClr val="tx1"/>
                </a:solidFill>
              </a:rPr>
            </a:br>
            <a:endParaRPr lang="it-IT" sz="2800" dirty="0" smtClean="0">
              <a:solidFill>
                <a:schemeClr val="tx1"/>
              </a:solidFill>
            </a:endParaRPr>
          </a:p>
        </p:txBody>
      </p:sp>
      <p:pic>
        <p:nvPicPr>
          <p:cNvPr id="6147" name="Picture 3" descr="SienaIntervsite"/>
          <p:cNvPicPr>
            <a:picLocks noChangeAspect="1" noChangeArrowheads="1"/>
          </p:cNvPicPr>
          <p:nvPr/>
        </p:nvPicPr>
        <p:blipFill>
          <a:blip r:embed="rId3" cstate="print"/>
          <a:srcRect t="25654"/>
          <a:stretch>
            <a:fillRect/>
          </a:stretch>
        </p:blipFill>
        <p:spPr bwMode="auto">
          <a:xfrm>
            <a:off x="0" y="1052736"/>
            <a:ext cx="2736726" cy="2712865"/>
          </a:xfrm>
          <a:prstGeom prst="rect">
            <a:avLst/>
          </a:prstGeom>
          <a:noFill/>
          <a:ln w="9525">
            <a:noFill/>
            <a:miter lim="800000"/>
            <a:headEnd/>
            <a:tailEnd/>
          </a:ln>
        </p:spPr>
      </p:pic>
      <p:pic>
        <p:nvPicPr>
          <p:cNvPr id="6148" name="Picture 4" descr="SienaSTand"/>
          <p:cNvPicPr>
            <a:picLocks noChangeAspect="1" noChangeArrowheads="1"/>
          </p:cNvPicPr>
          <p:nvPr/>
        </p:nvPicPr>
        <p:blipFill>
          <a:blip r:embed="rId4" cstate="print"/>
          <a:srcRect r="2992"/>
          <a:stretch>
            <a:fillRect/>
          </a:stretch>
        </p:blipFill>
        <p:spPr bwMode="auto">
          <a:xfrm>
            <a:off x="5624959" y="1070696"/>
            <a:ext cx="3519041" cy="2721093"/>
          </a:xfrm>
          <a:prstGeom prst="rect">
            <a:avLst/>
          </a:prstGeom>
          <a:noFill/>
          <a:ln w="9525">
            <a:noFill/>
            <a:miter lim="800000"/>
            <a:headEnd/>
            <a:tailEnd/>
          </a:ln>
        </p:spPr>
      </p:pic>
      <p:pic>
        <p:nvPicPr>
          <p:cNvPr id="6149" name="Picture 5" descr="SienaStand2"/>
          <p:cNvPicPr>
            <a:picLocks noChangeAspect="1" noChangeArrowheads="1"/>
          </p:cNvPicPr>
          <p:nvPr/>
        </p:nvPicPr>
        <p:blipFill>
          <a:blip r:embed="rId5" cstate="print"/>
          <a:srcRect t="8823"/>
          <a:stretch>
            <a:fillRect/>
          </a:stretch>
        </p:blipFill>
        <p:spPr bwMode="auto">
          <a:xfrm>
            <a:off x="2676265" y="1052736"/>
            <a:ext cx="3263887" cy="2232249"/>
          </a:xfrm>
          <a:prstGeom prst="rect">
            <a:avLst/>
          </a:prstGeom>
          <a:noFill/>
          <a:ln w="9525">
            <a:noFill/>
            <a:miter lim="800000"/>
            <a:headEnd/>
            <a:tailEnd/>
          </a:ln>
        </p:spPr>
      </p:pic>
      <p:pic>
        <p:nvPicPr>
          <p:cNvPr id="6150" name="Picture 6" descr="Siena_LetturaStoria"/>
          <p:cNvPicPr>
            <a:picLocks noChangeAspect="1" noChangeArrowheads="1"/>
          </p:cNvPicPr>
          <p:nvPr/>
        </p:nvPicPr>
        <p:blipFill>
          <a:blip r:embed="rId6" cstate="print"/>
          <a:srcRect t="10262" r="17104"/>
          <a:stretch>
            <a:fillRect/>
          </a:stretch>
        </p:blipFill>
        <p:spPr bwMode="auto">
          <a:xfrm>
            <a:off x="4051151" y="2060848"/>
            <a:ext cx="1744985" cy="2518668"/>
          </a:xfrm>
          <a:prstGeom prst="rect">
            <a:avLst/>
          </a:prstGeom>
          <a:noFill/>
          <a:ln w="9525">
            <a:noFill/>
            <a:miter lim="800000"/>
            <a:headEnd/>
            <a:tailEnd/>
          </a:ln>
        </p:spPr>
      </p:pic>
      <p:pic>
        <p:nvPicPr>
          <p:cNvPr id="6151" name="Picture 7" descr="Siena_Convegno"/>
          <p:cNvPicPr>
            <a:picLocks noChangeAspect="1" noChangeArrowheads="1"/>
          </p:cNvPicPr>
          <p:nvPr/>
        </p:nvPicPr>
        <p:blipFill>
          <a:blip r:embed="rId7" cstate="print"/>
          <a:srcRect r="1035"/>
          <a:stretch>
            <a:fillRect/>
          </a:stretch>
        </p:blipFill>
        <p:spPr bwMode="auto">
          <a:xfrm>
            <a:off x="5651500" y="3086894"/>
            <a:ext cx="3492500" cy="2646362"/>
          </a:xfrm>
          <a:prstGeom prst="rect">
            <a:avLst/>
          </a:prstGeom>
          <a:noFill/>
          <a:ln w="9525">
            <a:noFill/>
            <a:miter lim="800000"/>
            <a:headEnd/>
            <a:tailEnd/>
          </a:ln>
        </p:spPr>
      </p:pic>
      <p:pic>
        <p:nvPicPr>
          <p:cNvPr id="6152" name="Picture 8" descr="MODENA 4 settembre 2011 044"/>
          <p:cNvPicPr>
            <a:picLocks noChangeAspect="1" noChangeArrowheads="1"/>
          </p:cNvPicPr>
          <p:nvPr/>
        </p:nvPicPr>
        <p:blipFill>
          <a:blip r:embed="rId8" cstate="print"/>
          <a:srcRect t="24341"/>
          <a:stretch>
            <a:fillRect/>
          </a:stretch>
        </p:blipFill>
        <p:spPr bwMode="auto">
          <a:xfrm>
            <a:off x="1548135" y="4221088"/>
            <a:ext cx="2663825" cy="1512168"/>
          </a:xfrm>
          <a:prstGeom prst="rect">
            <a:avLst/>
          </a:prstGeom>
          <a:noFill/>
          <a:ln w="9525">
            <a:noFill/>
            <a:miter lim="800000"/>
            <a:headEnd/>
            <a:tailEnd/>
          </a:ln>
        </p:spPr>
      </p:pic>
      <p:pic>
        <p:nvPicPr>
          <p:cNvPr id="6153" name="Picture 9" descr="IMG_0977_piccola"/>
          <p:cNvPicPr>
            <a:picLocks noChangeAspect="1" noChangeArrowheads="1"/>
          </p:cNvPicPr>
          <p:nvPr/>
        </p:nvPicPr>
        <p:blipFill>
          <a:blip r:embed="rId9" cstate="print"/>
          <a:srcRect b="-1272"/>
          <a:stretch>
            <a:fillRect/>
          </a:stretch>
        </p:blipFill>
        <p:spPr bwMode="auto">
          <a:xfrm>
            <a:off x="-36512" y="4395584"/>
            <a:ext cx="1800225" cy="1368152"/>
          </a:xfrm>
          <a:prstGeom prst="rect">
            <a:avLst/>
          </a:prstGeom>
          <a:noFill/>
          <a:ln w="9525">
            <a:noFill/>
            <a:miter lim="800000"/>
            <a:headEnd/>
            <a:tailEnd/>
          </a:ln>
        </p:spPr>
      </p:pic>
      <p:pic>
        <p:nvPicPr>
          <p:cNvPr id="6154" name="Picture 10" descr="Judaica_Napoli_18_November_2011_6"/>
          <p:cNvPicPr>
            <a:picLocks noChangeAspect="1" noChangeArrowheads="1"/>
          </p:cNvPicPr>
          <p:nvPr/>
        </p:nvPicPr>
        <p:blipFill>
          <a:blip r:embed="rId10" cstate="print"/>
          <a:srcRect t="13468" b="9426"/>
          <a:stretch>
            <a:fillRect/>
          </a:stretch>
        </p:blipFill>
        <p:spPr bwMode="auto">
          <a:xfrm>
            <a:off x="1" y="3068960"/>
            <a:ext cx="2987824" cy="1728192"/>
          </a:xfrm>
          <a:prstGeom prst="rect">
            <a:avLst/>
          </a:prstGeom>
          <a:noFill/>
          <a:ln w="9525">
            <a:noFill/>
            <a:miter lim="800000"/>
            <a:headEnd/>
            <a:tailEnd/>
          </a:ln>
        </p:spPr>
      </p:pic>
      <p:pic>
        <p:nvPicPr>
          <p:cNvPr id="6155" name="Picture 11" descr="Judaica_Napoli_18_November_2011_7_Bohm"/>
          <p:cNvPicPr>
            <a:picLocks noChangeAspect="1" noChangeArrowheads="1"/>
          </p:cNvPicPr>
          <p:nvPr/>
        </p:nvPicPr>
        <p:blipFill>
          <a:blip r:embed="rId11" cstate="print"/>
          <a:srcRect l="12000" t="10660" r="16001" b="14718"/>
          <a:stretch>
            <a:fillRect/>
          </a:stretch>
        </p:blipFill>
        <p:spPr bwMode="auto">
          <a:xfrm>
            <a:off x="2195736" y="2276872"/>
            <a:ext cx="1296144" cy="1008112"/>
          </a:xfrm>
          <a:prstGeom prst="rect">
            <a:avLst/>
          </a:prstGeom>
          <a:noFill/>
          <a:ln w="9525">
            <a:noFill/>
            <a:miter lim="800000"/>
            <a:headEnd/>
            <a:tailEnd/>
          </a:ln>
        </p:spPr>
      </p:pic>
      <p:pic>
        <p:nvPicPr>
          <p:cNvPr id="6156" name="Picture 12" descr="Judaica_Napoli_18_November_2011_8_Zargani"/>
          <p:cNvPicPr>
            <a:picLocks noChangeAspect="1" noChangeArrowheads="1"/>
          </p:cNvPicPr>
          <p:nvPr/>
        </p:nvPicPr>
        <p:blipFill>
          <a:blip r:embed="rId12" cstate="print"/>
          <a:srcRect l="9529" r="9472" b="17413"/>
          <a:stretch>
            <a:fillRect/>
          </a:stretch>
        </p:blipFill>
        <p:spPr bwMode="auto">
          <a:xfrm>
            <a:off x="2987824" y="3284984"/>
            <a:ext cx="1224136" cy="936104"/>
          </a:xfrm>
          <a:prstGeom prst="rect">
            <a:avLst/>
          </a:prstGeom>
          <a:noFill/>
          <a:ln w="9525">
            <a:noFill/>
            <a:miter lim="800000"/>
            <a:headEnd/>
            <a:tailEnd/>
          </a:ln>
        </p:spPr>
      </p:pic>
      <p:pic>
        <p:nvPicPr>
          <p:cNvPr id="6157" name="Picture 13" descr="Judaica_Napoli_18_November_2011_9_Coen"/>
          <p:cNvPicPr>
            <a:picLocks noChangeAspect="1" noChangeArrowheads="1"/>
          </p:cNvPicPr>
          <p:nvPr/>
        </p:nvPicPr>
        <p:blipFill>
          <a:blip r:embed="rId13" cstate="print"/>
          <a:srcRect/>
          <a:stretch>
            <a:fillRect/>
          </a:stretch>
        </p:blipFill>
        <p:spPr bwMode="auto">
          <a:xfrm>
            <a:off x="3706986" y="4166394"/>
            <a:ext cx="2089150" cy="1566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lgn="l"/>
            <a:r>
              <a:rPr lang="en-GB" dirty="0" smtClean="0">
                <a:solidFill>
                  <a:schemeClr val="tx1"/>
                </a:solidFill>
              </a:rPr>
              <a:t>The website </a:t>
            </a:r>
            <a:r>
              <a:rPr lang="en-GB" dirty="0" smtClean="0">
                <a:solidFill>
                  <a:srgbClr val="7030A0"/>
                </a:solidFill>
              </a:rPr>
              <a:t>judaica-europeana.eu</a:t>
            </a:r>
          </a:p>
        </p:txBody>
      </p:sp>
      <p:pic>
        <p:nvPicPr>
          <p:cNvPr id="21507" name="Picture 2"/>
          <p:cNvPicPr>
            <a:picLocks noGrp="1" noChangeAspect="1" noChangeArrowheads="1"/>
          </p:cNvPicPr>
          <p:nvPr>
            <p:ph idx="1"/>
          </p:nvPr>
        </p:nvPicPr>
        <p:blipFill>
          <a:blip r:embed="rId3" cstate="print"/>
          <a:srcRect/>
          <a:stretch>
            <a:fillRect/>
          </a:stretch>
        </p:blipFill>
        <p:spPr>
          <a:xfrm>
            <a:off x="414339" y="1124744"/>
            <a:ext cx="8190109" cy="460722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Newsletters</a:t>
            </a:r>
            <a:endParaRPr lang="en-GB"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467544" y="1110008"/>
            <a:ext cx="8096895" cy="455124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Virtual exhibitions highlighted</a:t>
            </a:r>
            <a:endParaRPr lang="en-GB" dirty="0"/>
          </a:p>
        </p:txBody>
      </p:sp>
      <p:sp>
        <p:nvSpPr>
          <p:cNvPr id="3" name="Content Placeholder 2"/>
          <p:cNvSpPr>
            <a:spLocks noGrp="1"/>
          </p:cNvSpPr>
          <p:nvPr>
            <p:ph idx="1"/>
          </p:nvPr>
        </p:nvSpPr>
        <p:spPr>
          <a:xfrm>
            <a:off x="361951" y="1268760"/>
            <a:ext cx="4210050" cy="4335463"/>
          </a:xfrm>
        </p:spPr>
        <p:txBody>
          <a:bodyPr/>
          <a:lstStyle/>
          <a:p>
            <a:pPr marL="0" indent="0">
              <a:buNone/>
            </a:pPr>
            <a:r>
              <a:rPr lang="en-GB" b="1" dirty="0" err="1" smtClean="0"/>
              <a:t>Judaica</a:t>
            </a:r>
            <a:r>
              <a:rPr lang="en-GB" b="1" dirty="0" smtClean="0"/>
              <a:t> </a:t>
            </a:r>
            <a:r>
              <a:rPr lang="en-GB" b="1" dirty="0" err="1" smtClean="0"/>
              <a:t>Europeana</a:t>
            </a:r>
            <a:r>
              <a:rPr lang="en-GB" b="1" dirty="0" smtClean="0"/>
              <a:t> partners stage online exhibitions which provide a social and historical context to their collections.</a:t>
            </a:r>
          </a:p>
          <a:p>
            <a:pPr marL="0" indent="0">
              <a:buNone/>
            </a:pPr>
            <a:r>
              <a:rPr lang="en-GB" dirty="0" smtClean="0"/>
              <a:t>They can be accessed from www.judaica-europeana.eu</a:t>
            </a:r>
          </a:p>
          <a:p>
            <a:endParaRPr lang="en-GB" dirty="0" smtClean="0"/>
          </a:p>
          <a:p>
            <a:pPr marL="0" indent="0">
              <a:buNone/>
            </a:pPr>
            <a:endParaRPr lang="en-GB" sz="2000" dirty="0" smtClean="0"/>
          </a:p>
          <a:p>
            <a:pPr marL="0" indent="0" algn="r">
              <a:buNone/>
            </a:pPr>
            <a:r>
              <a:rPr lang="en-GB" sz="1800" dirty="0" smtClean="0">
                <a:solidFill>
                  <a:srgbClr val="008F98"/>
                </a:solidFill>
              </a:rPr>
              <a:t>Frankfurt’s </a:t>
            </a:r>
            <a:r>
              <a:rPr lang="en-GB" sz="1800" dirty="0" err="1" smtClean="0">
                <a:solidFill>
                  <a:srgbClr val="008F98"/>
                </a:solidFill>
              </a:rPr>
              <a:t>Judengasse</a:t>
            </a:r>
            <a:r>
              <a:rPr lang="en-GB" sz="1800" dirty="0" smtClean="0">
                <a:solidFill>
                  <a:srgbClr val="008F98"/>
                </a:solidFill>
              </a:rPr>
              <a:t> in 1870 – </a:t>
            </a:r>
            <a:br>
              <a:rPr lang="en-GB" sz="1800" dirty="0" smtClean="0">
                <a:solidFill>
                  <a:srgbClr val="008F98"/>
                </a:solidFill>
              </a:rPr>
            </a:br>
            <a:r>
              <a:rPr lang="en-GB" sz="1800" dirty="0" smtClean="0">
                <a:solidFill>
                  <a:srgbClr val="008F98"/>
                </a:solidFill>
              </a:rPr>
              <a:t>the remains of the old ghetto </a:t>
            </a:r>
            <a:br>
              <a:rPr lang="en-GB" sz="1800" dirty="0" smtClean="0">
                <a:solidFill>
                  <a:srgbClr val="008F98"/>
                </a:solidFill>
              </a:rPr>
            </a:br>
            <a:r>
              <a:rPr lang="en-GB" sz="1800" dirty="0" smtClean="0">
                <a:solidFill>
                  <a:srgbClr val="008F98"/>
                </a:solidFill>
              </a:rPr>
              <a:t>established in 1462</a:t>
            </a:r>
            <a:endParaRPr lang="en-GB" sz="1800" dirty="0">
              <a:solidFill>
                <a:srgbClr val="008F98"/>
              </a:solidFill>
            </a:endParaRPr>
          </a:p>
        </p:txBody>
      </p:sp>
      <p:pic>
        <p:nvPicPr>
          <p:cNvPr id="6" name="Grafik 1" descr="11_11_24_Ausstellung 066.jpg"/>
          <p:cNvPicPr>
            <a:picLocks noChangeAspect="1"/>
          </p:cNvPicPr>
          <p:nvPr/>
        </p:nvPicPr>
        <p:blipFill>
          <a:blip r:embed="rId2" cstate="print"/>
          <a:srcRect l="6667" t="8333" r="6667" b="11156"/>
          <a:stretch>
            <a:fillRect/>
          </a:stretch>
        </p:blipFill>
        <p:spPr>
          <a:xfrm>
            <a:off x="5220072" y="1275884"/>
            <a:ext cx="3240360" cy="431284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title" idx="4294967295"/>
          </p:nvPr>
        </p:nvSpPr>
        <p:spPr>
          <a:xfrm>
            <a:off x="361950" y="152400"/>
            <a:ext cx="8421688" cy="890588"/>
          </a:xfrm>
        </p:spPr>
        <p:txBody>
          <a:bodyPr/>
          <a:lstStyle/>
          <a:p>
            <a:pPr algn="l"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smtClean="0"/>
              <a:t>Yiddish Theatre exhibition from the Jewish Museum London</a:t>
            </a:r>
          </a:p>
        </p:txBody>
      </p:sp>
      <p:sp>
        <p:nvSpPr>
          <p:cNvPr id="22531" name="Rectangle 2"/>
          <p:cNvSpPr txBox="1">
            <a:spLocks noChangeArrowheads="1"/>
          </p:cNvSpPr>
          <p:nvPr/>
        </p:nvSpPr>
        <p:spPr bwMode="auto">
          <a:xfrm>
            <a:off x="395288" y="1341438"/>
            <a:ext cx="8453437" cy="4286250"/>
          </a:xfrm>
          <a:prstGeom prst="rect">
            <a:avLst/>
          </a:prstGeom>
          <a:noFill/>
          <a:ln w="9525">
            <a:noFill/>
            <a:round/>
            <a:headEnd/>
            <a:tailEnd/>
          </a:ln>
        </p:spPr>
        <p:txBody>
          <a:bodyPr lIns="0" tIns="46800" rIns="0" bIns="46800"/>
          <a:lstStyle/>
          <a:p>
            <a:pPr>
              <a:spcBef>
                <a:spcPts val="425"/>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100">
              <a:solidFill>
                <a:srgbClr val="000000"/>
              </a:solidFill>
            </a:endParaRPr>
          </a:p>
          <a:p>
            <a:pPr>
              <a:spcBef>
                <a:spcPts val="425"/>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100" b="1">
              <a:solidFill>
                <a:srgbClr val="000000"/>
              </a:solidFill>
            </a:endParaRPr>
          </a:p>
          <a:p>
            <a:pPr>
              <a:spcBef>
                <a:spcPts val="425"/>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700" i="1">
              <a:solidFill>
                <a:srgbClr val="000000"/>
              </a:solidFill>
            </a:endParaRPr>
          </a:p>
        </p:txBody>
      </p:sp>
      <p:pic>
        <p:nvPicPr>
          <p:cNvPr id="5" name="Picture 4"/>
          <p:cNvPicPr>
            <a:picLocks noChangeAspect="1" noChangeArrowheads="1"/>
          </p:cNvPicPr>
          <p:nvPr/>
        </p:nvPicPr>
        <p:blipFill>
          <a:blip r:embed="rId3" cstate="print"/>
          <a:srcRect l="24606" t="22258" r="24207" b="13047"/>
          <a:stretch>
            <a:fillRect/>
          </a:stretch>
        </p:blipFill>
        <p:spPr bwMode="auto">
          <a:xfrm>
            <a:off x="1403350" y="1196975"/>
            <a:ext cx="6408738" cy="43878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lgn="l"/>
            <a:r>
              <a:rPr lang="en-GB" sz="2100" dirty="0" smtClean="0"/>
              <a:t>From Dada to Surrealism: Jewish avant-garde artists from Romania 1910-1938, Jewish Historical Museum, Amsterdam</a:t>
            </a:r>
          </a:p>
        </p:txBody>
      </p:sp>
      <p:pic>
        <p:nvPicPr>
          <p:cNvPr id="39938" name="Picture 2"/>
          <p:cNvPicPr>
            <a:picLocks noChangeAspect="1" noChangeArrowheads="1"/>
          </p:cNvPicPr>
          <p:nvPr/>
        </p:nvPicPr>
        <p:blipFill>
          <a:blip r:embed="rId2" cstate="print"/>
          <a:srcRect l="1038" t="23598" r="2423" b="3246"/>
          <a:stretch>
            <a:fillRect/>
          </a:stretch>
        </p:blipFill>
        <p:spPr bwMode="auto">
          <a:xfrm>
            <a:off x="1187450" y="1125538"/>
            <a:ext cx="6697663" cy="44640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p:cNvSpPr>
          <p:nvPr/>
        </p:nvSpPr>
        <p:spPr bwMode="auto">
          <a:xfrm>
            <a:off x="363538" y="150813"/>
            <a:ext cx="8421687" cy="890587"/>
          </a:xfrm>
          <a:prstGeom prst="rect">
            <a:avLst/>
          </a:prstGeom>
          <a:noFill/>
          <a:ln w="9525">
            <a:noFill/>
            <a:miter lim="800000"/>
            <a:headEnd/>
            <a:tailEnd/>
          </a:ln>
        </p:spPr>
        <p:txBody>
          <a:bodyPr lIns="0" rIns="0" anchor="ctr"/>
          <a:lstStyle/>
          <a:p>
            <a:pPr eaLnBrk="0" hangingPunct="0"/>
            <a:r>
              <a:rPr lang="en-GB" sz="2800" b="1">
                <a:solidFill>
                  <a:schemeClr val="tx1"/>
                </a:solidFill>
              </a:rPr>
              <a:t>The Europeana Universe </a:t>
            </a:r>
          </a:p>
        </p:txBody>
      </p:sp>
      <p:grpSp>
        <p:nvGrpSpPr>
          <p:cNvPr id="2" name="Group 80"/>
          <p:cNvGrpSpPr>
            <a:grpSpLocks/>
          </p:cNvGrpSpPr>
          <p:nvPr/>
        </p:nvGrpSpPr>
        <p:grpSpPr bwMode="auto">
          <a:xfrm>
            <a:off x="357188" y="1143000"/>
            <a:ext cx="8604250" cy="4470400"/>
            <a:chOff x="358774" y="1138238"/>
            <a:chExt cx="8604251" cy="4470487"/>
          </a:xfrm>
        </p:grpSpPr>
        <p:sp>
          <p:nvSpPr>
            <p:cNvPr id="7179" name="Text Box 3"/>
            <p:cNvSpPr txBox="1">
              <a:spLocks noChangeArrowheads="1"/>
            </p:cNvSpPr>
            <p:nvPr/>
          </p:nvSpPr>
          <p:spPr bwMode="auto">
            <a:xfrm>
              <a:off x="1144562" y="4179959"/>
              <a:ext cx="1873250" cy="244475"/>
            </a:xfrm>
            <a:prstGeom prst="rect">
              <a:avLst/>
            </a:prstGeom>
            <a:noFill/>
            <a:ln w="9525">
              <a:noFill/>
              <a:miter lim="800000"/>
              <a:headEnd/>
              <a:tailEnd/>
            </a:ln>
          </p:spPr>
          <p:txBody>
            <a:bodyPr>
              <a:spAutoFit/>
            </a:bodyPr>
            <a:lstStyle/>
            <a:p>
              <a:pPr algn="ctr">
                <a:spcBef>
                  <a:spcPct val="50000"/>
                </a:spcBef>
              </a:pPr>
              <a:r>
                <a:rPr lang="de-DE" sz="1000" b="1">
                  <a:solidFill>
                    <a:schemeClr val="tx1"/>
                  </a:solidFill>
                  <a:latin typeface="Trebuchet MS" pitchFamily="34" charset="0"/>
                </a:rPr>
                <a:t>NL 1   NL 2   NL 3</a:t>
              </a:r>
            </a:p>
          </p:txBody>
        </p:sp>
        <p:sp>
          <p:nvSpPr>
            <p:cNvPr id="6" name="Text Box 5"/>
            <p:cNvSpPr txBox="1">
              <a:spLocks noChangeArrowheads="1"/>
            </p:cNvSpPr>
            <p:nvPr/>
          </p:nvSpPr>
          <p:spPr bwMode="auto">
            <a:xfrm>
              <a:off x="4184649" y="1895491"/>
              <a:ext cx="3709987" cy="244480"/>
            </a:xfrm>
            <a:prstGeom prst="rect">
              <a:avLst/>
            </a:prstGeom>
            <a:noFill/>
            <a:ln w="9525">
              <a:noFill/>
              <a:miter lim="800000"/>
              <a:headEnd/>
              <a:tailEnd/>
            </a:ln>
            <a:effectLst/>
          </p:spPr>
          <p:txBody>
            <a:bodyPr>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spcBef>
                  <a:spcPct val="50000"/>
                </a:spcBef>
                <a:buFont typeface="Times New Roman" pitchFamily="16" charset="0"/>
                <a:buNone/>
                <a:defRPr/>
              </a:pPr>
              <a:endParaRPr lang="en-US" sz="1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ahoma" charset="0"/>
              </a:endParaRPr>
            </a:p>
          </p:txBody>
        </p:sp>
        <p:sp>
          <p:nvSpPr>
            <p:cNvPr id="7181" name="Text Box 7"/>
            <p:cNvSpPr txBox="1">
              <a:spLocks noChangeArrowheads="1"/>
            </p:cNvSpPr>
            <p:nvPr/>
          </p:nvSpPr>
          <p:spPr bwMode="auto">
            <a:xfrm>
              <a:off x="4010025" y="3060700"/>
              <a:ext cx="1333500" cy="701675"/>
            </a:xfrm>
            <a:prstGeom prst="rect">
              <a:avLst/>
            </a:prstGeom>
            <a:noFill/>
            <a:ln w="9525">
              <a:noFill/>
              <a:miter lim="800000"/>
              <a:headEnd/>
              <a:tailEnd/>
            </a:ln>
          </p:spPr>
          <p:txBody>
            <a:bodyPr>
              <a:spAutoFit/>
            </a:bodyPr>
            <a:lstStyle/>
            <a:p>
              <a:pPr algn="ctr">
                <a:spcBef>
                  <a:spcPct val="50000"/>
                </a:spcBef>
              </a:pPr>
              <a:endParaRPr lang="de-DE" sz="1000" b="1">
                <a:solidFill>
                  <a:schemeClr val="tx1"/>
                </a:solidFill>
                <a:latin typeface="Tahoma" pitchFamily="34" charset="0"/>
              </a:endParaRPr>
            </a:p>
            <a:p>
              <a:pPr algn="ctr">
                <a:spcBef>
                  <a:spcPct val="50000"/>
                </a:spcBef>
              </a:pPr>
              <a:r>
                <a:rPr lang="de-DE" sz="1000" b="1">
                  <a:solidFill>
                    <a:schemeClr val="tx1"/>
                  </a:solidFill>
                  <a:latin typeface="Tahoma" pitchFamily="34" charset="0"/>
                </a:rPr>
                <a:t>EDL</a:t>
              </a:r>
            </a:p>
            <a:p>
              <a:pPr algn="ctr">
                <a:spcBef>
                  <a:spcPct val="50000"/>
                </a:spcBef>
              </a:pPr>
              <a:endParaRPr lang="de-DE" sz="1000" b="1">
                <a:solidFill>
                  <a:schemeClr val="tx1"/>
                </a:solidFill>
                <a:latin typeface="Tahoma" pitchFamily="34" charset="0"/>
              </a:endParaRPr>
            </a:p>
          </p:txBody>
        </p:sp>
        <p:sp>
          <p:nvSpPr>
            <p:cNvPr id="7182" name="Text Box 8"/>
            <p:cNvSpPr txBox="1">
              <a:spLocks noChangeArrowheads="1"/>
            </p:cNvSpPr>
            <p:nvPr/>
          </p:nvSpPr>
          <p:spPr bwMode="auto">
            <a:xfrm>
              <a:off x="4146589" y="2138376"/>
              <a:ext cx="1855787" cy="244475"/>
            </a:xfrm>
            <a:prstGeom prst="rect">
              <a:avLst/>
            </a:prstGeom>
            <a:noFill/>
            <a:ln w="9525">
              <a:noFill/>
              <a:miter lim="800000"/>
              <a:headEnd/>
              <a:tailEnd/>
            </a:ln>
          </p:spPr>
          <p:txBody>
            <a:bodyPr>
              <a:spAutoFit/>
            </a:bodyPr>
            <a:lstStyle/>
            <a:p>
              <a:pPr>
                <a:spcBef>
                  <a:spcPct val="50000"/>
                </a:spcBef>
              </a:pPr>
              <a:r>
                <a:rPr lang="de-DE" sz="1000" b="1">
                  <a:solidFill>
                    <a:schemeClr val="tx1"/>
                  </a:solidFill>
                  <a:latin typeface="Tahoma" pitchFamily="34" charset="0"/>
                </a:rPr>
                <a:t>National Digital Library</a:t>
              </a:r>
            </a:p>
          </p:txBody>
        </p:sp>
        <p:sp>
          <p:nvSpPr>
            <p:cNvPr id="7183" name="Text Box 9"/>
            <p:cNvSpPr txBox="1">
              <a:spLocks noChangeArrowheads="1"/>
            </p:cNvSpPr>
            <p:nvPr/>
          </p:nvSpPr>
          <p:spPr bwMode="auto">
            <a:xfrm>
              <a:off x="5749925" y="2782887"/>
              <a:ext cx="520700" cy="244475"/>
            </a:xfrm>
            <a:prstGeom prst="rect">
              <a:avLst/>
            </a:prstGeom>
            <a:noFill/>
            <a:ln w="9525">
              <a:noFill/>
              <a:miter lim="800000"/>
              <a:headEnd/>
              <a:tailEnd/>
            </a:ln>
          </p:spPr>
          <p:txBody>
            <a:bodyPr>
              <a:spAutoFit/>
            </a:bodyPr>
            <a:lstStyle/>
            <a:p>
              <a:pPr>
                <a:spcBef>
                  <a:spcPct val="50000"/>
                </a:spcBef>
              </a:pPr>
              <a:r>
                <a:rPr lang="de-DE" sz="1000" b="1">
                  <a:solidFill>
                    <a:schemeClr val="tx1"/>
                  </a:solidFill>
                  <a:latin typeface="Tahoma" pitchFamily="34" charset="0"/>
                </a:rPr>
                <a:t>ACE</a:t>
              </a:r>
            </a:p>
          </p:txBody>
        </p:sp>
        <p:sp>
          <p:nvSpPr>
            <p:cNvPr id="7184" name="Text Box 10"/>
            <p:cNvSpPr txBox="1">
              <a:spLocks noChangeArrowheads="1"/>
            </p:cNvSpPr>
            <p:nvPr/>
          </p:nvSpPr>
          <p:spPr bwMode="auto">
            <a:xfrm>
              <a:off x="1627175" y="2533145"/>
              <a:ext cx="1158875" cy="244475"/>
            </a:xfrm>
            <a:prstGeom prst="rect">
              <a:avLst/>
            </a:prstGeom>
            <a:noFill/>
            <a:ln w="9525">
              <a:noFill/>
              <a:miter lim="800000"/>
              <a:headEnd/>
              <a:tailEnd/>
            </a:ln>
          </p:spPr>
          <p:txBody>
            <a:bodyPr>
              <a:spAutoFit/>
            </a:bodyPr>
            <a:lstStyle/>
            <a:p>
              <a:pPr>
                <a:spcBef>
                  <a:spcPct val="50000"/>
                </a:spcBef>
              </a:pPr>
              <a:r>
                <a:rPr lang="de-DE" sz="1000" b="1">
                  <a:solidFill>
                    <a:schemeClr val="tx1"/>
                  </a:solidFill>
                  <a:latin typeface="Tahoma" pitchFamily="34" charset="0"/>
                </a:rPr>
                <a:t>Film Archive X</a:t>
              </a:r>
            </a:p>
          </p:txBody>
        </p:sp>
        <p:sp>
          <p:nvSpPr>
            <p:cNvPr id="7185" name="Text Box 11"/>
            <p:cNvSpPr txBox="1">
              <a:spLocks noChangeArrowheads="1"/>
            </p:cNvSpPr>
            <p:nvPr/>
          </p:nvSpPr>
          <p:spPr bwMode="auto">
            <a:xfrm>
              <a:off x="5459412" y="4170364"/>
              <a:ext cx="2328913" cy="246222"/>
            </a:xfrm>
            <a:prstGeom prst="rect">
              <a:avLst/>
            </a:prstGeom>
            <a:noFill/>
            <a:ln w="9525">
              <a:noFill/>
              <a:miter lim="800000"/>
              <a:headEnd/>
              <a:tailEnd/>
            </a:ln>
          </p:spPr>
          <p:txBody>
            <a:bodyPr>
              <a:spAutoFit/>
            </a:bodyPr>
            <a:lstStyle/>
            <a:p>
              <a:pPr>
                <a:spcBef>
                  <a:spcPct val="50000"/>
                </a:spcBef>
              </a:pPr>
              <a:r>
                <a:rPr lang="de-DE" sz="1000" b="1">
                  <a:solidFill>
                    <a:schemeClr val="tx1"/>
                  </a:solidFill>
                  <a:latin typeface="Tahoma" pitchFamily="34" charset="0"/>
                </a:rPr>
                <a:t>Eurbica	National Archive 1</a:t>
              </a:r>
            </a:p>
          </p:txBody>
        </p:sp>
        <p:sp>
          <p:nvSpPr>
            <p:cNvPr id="7186" name="Text Box 12"/>
            <p:cNvSpPr txBox="1">
              <a:spLocks noChangeArrowheads="1"/>
            </p:cNvSpPr>
            <p:nvPr/>
          </p:nvSpPr>
          <p:spPr bwMode="auto">
            <a:xfrm>
              <a:off x="6908800" y="3949700"/>
              <a:ext cx="927100" cy="244475"/>
            </a:xfrm>
            <a:prstGeom prst="rect">
              <a:avLst/>
            </a:prstGeom>
            <a:noFill/>
            <a:ln w="9525">
              <a:noFill/>
              <a:miter lim="800000"/>
              <a:headEnd/>
              <a:tailEnd/>
            </a:ln>
          </p:spPr>
          <p:txBody>
            <a:bodyPr>
              <a:spAutoFit/>
            </a:bodyPr>
            <a:lstStyle/>
            <a:p>
              <a:pPr>
                <a:spcBef>
                  <a:spcPct val="50000"/>
                </a:spcBef>
              </a:pPr>
              <a:r>
                <a:rPr lang="de-DE" sz="1000" b="1">
                  <a:solidFill>
                    <a:schemeClr val="tx1"/>
                  </a:solidFill>
                  <a:latin typeface="Tahoma" pitchFamily="34" charset="0"/>
                </a:rPr>
                <a:t>MICHAEL</a:t>
              </a:r>
            </a:p>
          </p:txBody>
        </p:sp>
        <p:sp>
          <p:nvSpPr>
            <p:cNvPr id="7187" name="Text Box 13"/>
            <p:cNvSpPr txBox="1">
              <a:spLocks noChangeArrowheads="1"/>
            </p:cNvSpPr>
            <p:nvPr/>
          </p:nvSpPr>
          <p:spPr bwMode="auto">
            <a:xfrm>
              <a:off x="2371718" y="3741762"/>
              <a:ext cx="636588" cy="244475"/>
            </a:xfrm>
            <a:prstGeom prst="rect">
              <a:avLst/>
            </a:prstGeom>
            <a:noFill/>
            <a:ln w="9525">
              <a:noFill/>
              <a:miter lim="800000"/>
              <a:headEnd/>
              <a:tailEnd/>
            </a:ln>
          </p:spPr>
          <p:txBody>
            <a:bodyPr>
              <a:spAutoFit/>
            </a:bodyPr>
            <a:lstStyle/>
            <a:p>
              <a:pPr>
                <a:spcBef>
                  <a:spcPct val="50000"/>
                </a:spcBef>
              </a:pPr>
              <a:r>
                <a:rPr lang="de-DE" sz="1000" b="1">
                  <a:solidFill>
                    <a:schemeClr val="tx1"/>
                  </a:solidFill>
                  <a:latin typeface="Tahoma" pitchFamily="34" charset="0"/>
                </a:rPr>
                <a:t>CENL</a:t>
              </a:r>
            </a:p>
          </p:txBody>
        </p:sp>
        <p:sp>
          <p:nvSpPr>
            <p:cNvPr id="7188" name="Line 14"/>
            <p:cNvSpPr>
              <a:spLocks noChangeShapeType="1"/>
            </p:cNvSpPr>
            <p:nvPr/>
          </p:nvSpPr>
          <p:spPr bwMode="auto">
            <a:xfrm flipH="1">
              <a:off x="3716359" y="3781428"/>
              <a:ext cx="642913" cy="357221"/>
            </a:xfrm>
            <a:prstGeom prst="line">
              <a:avLst/>
            </a:prstGeom>
            <a:noFill/>
            <a:ln w="9525">
              <a:solidFill>
                <a:schemeClr val="tx1"/>
              </a:solidFill>
              <a:round/>
              <a:headEnd/>
              <a:tailEnd/>
            </a:ln>
          </p:spPr>
          <p:txBody>
            <a:bodyPr/>
            <a:lstStyle/>
            <a:p>
              <a:endParaRPr lang="en-GB"/>
            </a:p>
          </p:txBody>
        </p:sp>
        <p:sp>
          <p:nvSpPr>
            <p:cNvPr id="7189" name="Line 15"/>
            <p:cNvSpPr>
              <a:spLocks noChangeShapeType="1"/>
            </p:cNvSpPr>
            <p:nvPr/>
          </p:nvSpPr>
          <p:spPr bwMode="auto">
            <a:xfrm>
              <a:off x="4995863" y="3781425"/>
              <a:ext cx="579437" cy="388937"/>
            </a:xfrm>
            <a:prstGeom prst="line">
              <a:avLst/>
            </a:prstGeom>
            <a:noFill/>
            <a:ln w="9525">
              <a:solidFill>
                <a:schemeClr val="tx1"/>
              </a:solidFill>
              <a:round/>
              <a:headEnd/>
              <a:tailEnd/>
            </a:ln>
          </p:spPr>
          <p:txBody>
            <a:bodyPr/>
            <a:lstStyle/>
            <a:p>
              <a:endParaRPr lang="en-GB"/>
            </a:p>
          </p:txBody>
        </p:sp>
        <p:sp>
          <p:nvSpPr>
            <p:cNvPr id="7190" name="Line 16"/>
            <p:cNvSpPr>
              <a:spLocks noChangeShapeType="1"/>
            </p:cNvSpPr>
            <p:nvPr/>
          </p:nvSpPr>
          <p:spPr bwMode="auto">
            <a:xfrm>
              <a:off x="6040438" y="4281490"/>
              <a:ext cx="390566" cy="36"/>
            </a:xfrm>
            <a:prstGeom prst="line">
              <a:avLst/>
            </a:prstGeom>
            <a:noFill/>
            <a:ln w="9525">
              <a:solidFill>
                <a:schemeClr val="tx1"/>
              </a:solidFill>
              <a:round/>
              <a:headEnd/>
              <a:tailEnd/>
            </a:ln>
          </p:spPr>
          <p:txBody>
            <a:bodyPr/>
            <a:lstStyle/>
            <a:p>
              <a:endParaRPr lang="en-GB"/>
            </a:p>
          </p:txBody>
        </p:sp>
        <p:sp>
          <p:nvSpPr>
            <p:cNvPr id="7191" name="Line 17"/>
            <p:cNvSpPr>
              <a:spLocks noChangeShapeType="1"/>
            </p:cNvSpPr>
            <p:nvPr/>
          </p:nvSpPr>
          <p:spPr bwMode="auto">
            <a:xfrm flipV="1">
              <a:off x="5054600" y="2949575"/>
              <a:ext cx="695325" cy="333375"/>
            </a:xfrm>
            <a:prstGeom prst="line">
              <a:avLst/>
            </a:prstGeom>
            <a:noFill/>
            <a:ln w="9525">
              <a:solidFill>
                <a:schemeClr val="tx1"/>
              </a:solidFill>
              <a:round/>
              <a:headEnd/>
              <a:tailEnd/>
            </a:ln>
          </p:spPr>
          <p:txBody>
            <a:bodyPr/>
            <a:lstStyle/>
            <a:p>
              <a:endParaRPr lang="en-GB"/>
            </a:p>
          </p:txBody>
        </p:sp>
        <p:sp>
          <p:nvSpPr>
            <p:cNvPr id="7192" name="Line 18"/>
            <p:cNvSpPr>
              <a:spLocks noChangeShapeType="1"/>
            </p:cNvSpPr>
            <p:nvPr/>
          </p:nvSpPr>
          <p:spPr bwMode="auto">
            <a:xfrm>
              <a:off x="2716228" y="2709882"/>
              <a:ext cx="1571636" cy="714383"/>
            </a:xfrm>
            <a:prstGeom prst="line">
              <a:avLst/>
            </a:prstGeom>
            <a:noFill/>
            <a:ln w="9525">
              <a:solidFill>
                <a:schemeClr val="tx1"/>
              </a:solidFill>
              <a:round/>
              <a:headEnd/>
              <a:tailEnd/>
            </a:ln>
          </p:spPr>
          <p:txBody>
            <a:bodyPr/>
            <a:lstStyle/>
            <a:p>
              <a:endParaRPr lang="en-GB"/>
            </a:p>
          </p:txBody>
        </p:sp>
        <p:sp>
          <p:nvSpPr>
            <p:cNvPr id="7193" name="Line 19"/>
            <p:cNvSpPr>
              <a:spLocks noChangeShapeType="1"/>
            </p:cNvSpPr>
            <p:nvPr/>
          </p:nvSpPr>
          <p:spPr bwMode="auto">
            <a:xfrm flipH="1" flipV="1">
              <a:off x="2571736" y="2428869"/>
              <a:ext cx="1787566" cy="923958"/>
            </a:xfrm>
            <a:prstGeom prst="line">
              <a:avLst/>
            </a:prstGeom>
            <a:noFill/>
            <a:ln w="9525">
              <a:solidFill>
                <a:schemeClr val="tx1"/>
              </a:solidFill>
              <a:round/>
              <a:headEnd/>
              <a:tailEnd/>
            </a:ln>
          </p:spPr>
          <p:txBody>
            <a:bodyPr/>
            <a:lstStyle/>
            <a:p>
              <a:endParaRPr lang="en-GB"/>
            </a:p>
          </p:txBody>
        </p:sp>
        <p:sp>
          <p:nvSpPr>
            <p:cNvPr id="7194" name="Text Box 20"/>
            <p:cNvSpPr txBox="1">
              <a:spLocks noChangeArrowheads="1"/>
            </p:cNvSpPr>
            <p:nvPr/>
          </p:nvSpPr>
          <p:spPr bwMode="auto">
            <a:xfrm>
              <a:off x="1644628" y="2781328"/>
              <a:ext cx="928687" cy="244475"/>
            </a:xfrm>
            <a:prstGeom prst="rect">
              <a:avLst/>
            </a:prstGeom>
            <a:noFill/>
            <a:ln w="9525">
              <a:noFill/>
              <a:miter lim="800000"/>
              <a:headEnd/>
              <a:tailEnd/>
            </a:ln>
          </p:spPr>
          <p:txBody>
            <a:bodyPr>
              <a:spAutoFit/>
            </a:bodyPr>
            <a:lstStyle/>
            <a:p>
              <a:pPr>
                <a:spcBef>
                  <a:spcPct val="50000"/>
                </a:spcBef>
              </a:pPr>
              <a:r>
                <a:rPr lang="de-DE" sz="1000" b="1">
                  <a:solidFill>
                    <a:schemeClr val="tx1"/>
                  </a:solidFill>
                  <a:latin typeface="Tahoma" pitchFamily="34" charset="0"/>
                </a:rPr>
                <a:t>Museum X</a:t>
              </a:r>
            </a:p>
          </p:txBody>
        </p:sp>
        <p:sp>
          <p:nvSpPr>
            <p:cNvPr id="7195" name="Line 21"/>
            <p:cNvSpPr>
              <a:spLocks noChangeShapeType="1"/>
            </p:cNvSpPr>
            <p:nvPr/>
          </p:nvSpPr>
          <p:spPr bwMode="auto">
            <a:xfrm flipH="1" flipV="1">
              <a:off x="2644760" y="2209813"/>
              <a:ext cx="1714542" cy="1071575"/>
            </a:xfrm>
            <a:prstGeom prst="line">
              <a:avLst/>
            </a:prstGeom>
            <a:noFill/>
            <a:ln w="9525">
              <a:solidFill>
                <a:schemeClr val="tx1"/>
              </a:solidFill>
              <a:round/>
              <a:headEnd/>
              <a:tailEnd/>
            </a:ln>
          </p:spPr>
          <p:txBody>
            <a:bodyPr/>
            <a:lstStyle/>
            <a:p>
              <a:endParaRPr lang="en-GB"/>
            </a:p>
          </p:txBody>
        </p:sp>
        <p:sp>
          <p:nvSpPr>
            <p:cNvPr id="7196" name="Line 22"/>
            <p:cNvSpPr>
              <a:spLocks noChangeShapeType="1"/>
            </p:cNvSpPr>
            <p:nvPr/>
          </p:nvSpPr>
          <p:spPr bwMode="auto">
            <a:xfrm flipV="1">
              <a:off x="4716492" y="2638442"/>
              <a:ext cx="142876" cy="500069"/>
            </a:xfrm>
            <a:prstGeom prst="line">
              <a:avLst/>
            </a:prstGeom>
            <a:noFill/>
            <a:ln w="9525">
              <a:solidFill>
                <a:schemeClr val="tx1"/>
              </a:solidFill>
              <a:round/>
              <a:headEnd/>
              <a:tailEnd/>
            </a:ln>
          </p:spPr>
          <p:txBody>
            <a:bodyPr/>
            <a:lstStyle/>
            <a:p>
              <a:endParaRPr lang="en-GB"/>
            </a:p>
          </p:txBody>
        </p:sp>
        <p:sp>
          <p:nvSpPr>
            <p:cNvPr id="7197" name="Text Box 23"/>
            <p:cNvSpPr txBox="1">
              <a:spLocks noChangeArrowheads="1"/>
            </p:cNvSpPr>
            <p:nvPr/>
          </p:nvSpPr>
          <p:spPr bwMode="auto">
            <a:xfrm>
              <a:off x="1758936" y="2284961"/>
              <a:ext cx="812800" cy="244475"/>
            </a:xfrm>
            <a:prstGeom prst="rect">
              <a:avLst/>
            </a:prstGeom>
            <a:noFill/>
            <a:ln w="9525">
              <a:noFill/>
              <a:miter lim="800000"/>
              <a:headEnd/>
              <a:tailEnd/>
            </a:ln>
          </p:spPr>
          <p:txBody>
            <a:bodyPr>
              <a:spAutoFit/>
            </a:bodyPr>
            <a:lstStyle/>
            <a:p>
              <a:pPr>
                <a:spcBef>
                  <a:spcPct val="50000"/>
                </a:spcBef>
              </a:pPr>
              <a:r>
                <a:rPr lang="de-DE" sz="1000" b="1">
                  <a:solidFill>
                    <a:schemeClr val="tx1"/>
                  </a:solidFill>
                  <a:latin typeface="Tahoma" pitchFamily="34" charset="0"/>
                </a:rPr>
                <a:t>Archive X</a:t>
              </a:r>
            </a:p>
          </p:txBody>
        </p:sp>
        <p:sp>
          <p:nvSpPr>
            <p:cNvPr id="7198" name="Line 24"/>
            <p:cNvSpPr>
              <a:spLocks noChangeShapeType="1"/>
            </p:cNvSpPr>
            <p:nvPr/>
          </p:nvSpPr>
          <p:spPr bwMode="auto">
            <a:xfrm flipH="1" flipV="1">
              <a:off x="2501884" y="2924207"/>
              <a:ext cx="1714542" cy="571497"/>
            </a:xfrm>
            <a:prstGeom prst="line">
              <a:avLst/>
            </a:prstGeom>
            <a:noFill/>
            <a:ln w="9525">
              <a:solidFill>
                <a:schemeClr val="tx1"/>
              </a:solidFill>
              <a:round/>
              <a:headEnd/>
              <a:tailEnd/>
            </a:ln>
          </p:spPr>
          <p:txBody>
            <a:bodyPr/>
            <a:lstStyle/>
            <a:p>
              <a:endParaRPr lang="en-GB"/>
            </a:p>
          </p:txBody>
        </p:sp>
        <p:sp>
          <p:nvSpPr>
            <p:cNvPr id="7199" name="Line 25"/>
            <p:cNvSpPr>
              <a:spLocks noChangeShapeType="1"/>
            </p:cNvSpPr>
            <p:nvPr/>
          </p:nvSpPr>
          <p:spPr bwMode="auto">
            <a:xfrm flipH="1">
              <a:off x="2849526" y="3614812"/>
              <a:ext cx="1438308" cy="230185"/>
            </a:xfrm>
            <a:prstGeom prst="line">
              <a:avLst/>
            </a:prstGeom>
            <a:noFill/>
            <a:ln w="9525">
              <a:solidFill>
                <a:schemeClr val="tx1"/>
              </a:solidFill>
              <a:round/>
              <a:headEnd/>
              <a:tailEnd/>
            </a:ln>
          </p:spPr>
          <p:txBody>
            <a:bodyPr/>
            <a:lstStyle/>
            <a:p>
              <a:endParaRPr lang="en-GB"/>
            </a:p>
          </p:txBody>
        </p:sp>
        <p:sp>
          <p:nvSpPr>
            <p:cNvPr id="7200" name="Line 26"/>
            <p:cNvSpPr>
              <a:spLocks noChangeShapeType="1"/>
            </p:cNvSpPr>
            <p:nvPr/>
          </p:nvSpPr>
          <p:spPr bwMode="auto">
            <a:xfrm flipH="1">
              <a:off x="1593824" y="3954534"/>
              <a:ext cx="752475" cy="222250"/>
            </a:xfrm>
            <a:prstGeom prst="line">
              <a:avLst/>
            </a:prstGeom>
            <a:noFill/>
            <a:ln w="9525">
              <a:solidFill>
                <a:schemeClr val="tx1"/>
              </a:solidFill>
              <a:round/>
              <a:headEnd/>
              <a:tailEnd/>
            </a:ln>
          </p:spPr>
          <p:txBody>
            <a:bodyPr/>
            <a:lstStyle/>
            <a:p>
              <a:endParaRPr lang="en-GB"/>
            </a:p>
          </p:txBody>
        </p:sp>
        <p:sp>
          <p:nvSpPr>
            <p:cNvPr id="7201" name="Line 27"/>
            <p:cNvSpPr>
              <a:spLocks noChangeShapeType="1"/>
            </p:cNvSpPr>
            <p:nvPr/>
          </p:nvSpPr>
          <p:spPr bwMode="auto">
            <a:xfrm flipH="1">
              <a:off x="2501864" y="4011684"/>
              <a:ext cx="115887" cy="165100"/>
            </a:xfrm>
            <a:prstGeom prst="line">
              <a:avLst/>
            </a:prstGeom>
            <a:noFill/>
            <a:ln w="9525">
              <a:solidFill>
                <a:schemeClr val="tx1"/>
              </a:solidFill>
              <a:round/>
              <a:headEnd/>
              <a:tailEnd/>
            </a:ln>
          </p:spPr>
          <p:txBody>
            <a:bodyPr/>
            <a:lstStyle/>
            <a:p>
              <a:endParaRPr lang="en-GB"/>
            </a:p>
          </p:txBody>
        </p:sp>
        <p:sp>
          <p:nvSpPr>
            <p:cNvPr id="7202" name="Line 28"/>
            <p:cNvSpPr>
              <a:spLocks noChangeShapeType="1"/>
            </p:cNvSpPr>
            <p:nvPr/>
          </p:nvSpPr>
          <p:spPr bwMode="auto">
            <a:xfrm flipH="1">
              <a:off x="2057374" y="4011684"/>
              <a:ext cx="347663" cy="165100"/>
            </a:xfrm>
            <a:prstGeom prst="line">
              <a:avLst/>
            </a:prstGeom>
            <a:noFill/>
            <a:ln w="9525">
              <a:solidFill>
                <a:schemeClr val="tx1"/>
              </a:solidFill>
              <a:round/>
              <a:headEnd/>
              <a:tailEnd/>
            </a:ln>
          </p:spPr>
          <p:txBody>
            <a:bodyPr/>
            <a:lstStyle/>
            <a:p>
              <a:endParaRPr lang="en-GB"/>
            </a:p>
          </p:txBody>
        </p:sp>
        <p:sp>
          <p:nvSpPr>
            <p:cNvPr id="7203" name="Text Box 29"/>
            <p:cNvSpPr txBox="1">
              <a:spLocks noChangeArrowheads="1"/>
            </p:cNvSpPr>
            <p:nvPr/>
          </p:nvSpPr>
          <p:spPr bwMode="auto">
            <a:xfrm>
              <a:off x="6040438" y="4446587"/>
              <a:ext cx="1563687" cy="244475"/>
            </a:xfrm>
            <a:prstGeom prst="rect">
              <a:avLst/>
            </a:prstGeom>
            <a:noFill/>
            <a:ln w="9525">
              <a:noFill/>
              <a:miter lim="800000"/>
              <a:headEnd/>
              <a:tailEnd/>
            </a:ln>
          </p:spPr>
          <p:txBody>
            <a:bodyPr>
              <a:spAutoFit/>
            </a:bodyPr>
            <a:lstStyle/>
            <a:p>
              <a:pPr eaLnBrk="0" hangingPunct="0">
                <a:spcBef>
                  <a:spcPct val="50000"/>
                </a:spcBef>
              </a:pPr>
              <a:r>
                <a:rPr lang="de-DE" sz="1000" b="1">
                  <a:solidFill>
                    <a:schemeClr val="tx1"/>
                  </a:solidFill>
                  <a:latin typeface="Tahoma" pitchFamily="34" charset="0"/>
                </a:rPr>
                <a:t>National Archive 2</a:t>
              </a:r>
            </a:p>
          </p:txBody>
        </p:sp>
        <p:sp>
          <p:nvSpPr>
            <p:cNvPr id="7204" name="Line 30"/>
            <p:cNvSpPr>
              <a:spLocks noChangeShapeType="1"/>
            </p:cNvSpPr>
            <p:nvPr/>
          </p:nvSpPr>
          <p:spPr bwMode="auto">
            <a:xfrm>
              <a:off x="5865813" y="4392612"/>
              <a:ext cx="231775" cy="220663"/>
            </a:xfrm>
            <a:prstGeom prst="line">
              <a:avLst/>
            </a:prstGeom>
            <a:noFill/>
            <a:ln w="9525">
              <a:solidFill>
                <a:schemeClr val="tx1"/>
              </a:solidFill>
              <a:round/>
              <a:headEnd/>
              <a:tailEnd/>
            </a:ln>
          </p:spPr>
          <p:txBody>
            <a:bodyPr/>
            <a:lstStyle/>
            <a:p>
              <a:endParaRPr lang="en-GB"/>
            </a:p>
          </p:txBody>
        </p:sp>
        <p:sp>
          <p:nvSpPr>
            <p:cNvPr id="7205" name="Text Box 31"/>
            <p:cNvSpPr txBox="1">
              <a:spLocks noChangeArrowheads="1"/>
            </p:cNvSpPr>
            <p:nvPr/>
          </p:nvSpPr>
          <p:spPr bwMode="auto">
            <a:xfrm>
              <a:off x="6503988" y="2506662"/>
              <a:ext cx="1449387" cy="701675"/>
            </a:xfrm>
            <a:prstGeom prst="rect">
              <a:avLst/>
            </a:prstGeom>
            <a:noFill/>
            <a:ln w="9525">
              <a:noFill/>
              <a:miter lim="800000"/>
              <a:headEnd/>
              <a:tailEnd/>
            </a:ln>
          </p:spPr>
          <p:txBody>
            <a:bodyPr>
              <a:spAutoFit/>
            </a:bodyPr>
            <a:lstStyle/>
            <a:p>
              <a:pPr eaLnBrk="0" hangingPunct="0">
                <a:spcBef>
                  <a:spcPct val="50000"/>
                </a:spcBef>
              </a:pPr>
              <a:r>
                <a:rPr lang="de-DE" sz="1000" b="1">
                  <a:solidFill>
                    <a:schemeClr val="tx1"/>
                  </a:solidFill>
                  <a:latin typeface="Tahoma" pitchFamily="34" charset="0"/>
                </a:rPr>
                <a:t>Film Archive 1</a:t>
              </a:r>
            </a:p>
            <a:p>
              <a:pPr eaLnBrk="0" hangingPunct="0">
                <a:spcBef>
                  <a:spcPct val="50000"/>
                </a:spcBef>
              </a:pPr>
              <a:r>
                <a:rPr lang="de-DE" sz="1000" b="1">
                  <a:solidFill>
                    <a:schemeClr val="tx1"/>
                  </a:solidFill>
                  <a:latin typeface="Tahoma" pitchFamily="34" charset="0"/>
                </a:rPr>
                <a:t>Film Archive 2</a:t>
              </a:r>
            </a:p>
            <a:p>
              <a:pPr eaLnBrk="0" hangingPunct="0">
                <a:spcBef>
                  <a:spcPct val="50000"/>
                </a:spcBef>
              </a:pPr>
              <a:r>
                <a:rPr lang="de-DE" sz="1000" b="1">
                  <a:solidFill>
                    <a:schemeClr val="tx1"/>
                  </a:solidFill>
                  <a:latin typeface="Tahoma" pitchFamily="34" charset="0"/>
                </a:rPr>
                <a:t>Film Archive 3</a:t>
              </a:r>
            </a:p>
          </p:txBody>
        </p:sp>
        <p:sp>
          <p:nvSpPr>
            <p:cNvPr id="7206" name="Line 32"/>
            <p:cNvSpPr>
              <a:spLocks noChangeShapeType="1"/>
            </p:cNvSpPr>
            <p:nvPr/>
          </p:nvSpPr>
          <p:spPr bwMode="auto">
            <a:xfrm flipV="1">
              <a:off x="6156325" y="2687659"/>
              <a:ext cx="347663" cy="165100"/>
            </a:xfrm>
            <a:prstGeom prst="line">
              <a:avLst/>
            </a:prstGeom>
            <a:noFill/>
            <a:ln w="9525">
              <a:solidFill>
                <a:schemeClr val="tx1"/>
              </a:solidFill>
              <a:round/>
              <a:headEnd/>
              <a:tailEnd/>
            </a:ln>
          </p:spPr>
          <p:txBody>
            <a:bodyPr/>
            <a:lstStyle/>
            <a:p>
              <a:endParaRPr lang="en-GB"/>
            </a:p>
          </p:txBody>
        </p:sp>
        <p:sp>
          <p:nvSpPr>
            <p:cNvPr id="7207" name="Line 33"/>
            <p:cNvSpPr>
              <a:spLocks noChangeShapeType="1"/>
            </p:cNvSpPr>
            <p:nvPr/>
          </p:nvSpPr>
          <p:spPr bwMode="auto">
            <a:xfrm flipV="1">
              <a:off x="6213475" y="2894012"/>
              <a:ext cx="290513" cy="0"/>
            </a:xfrm>
            <a:prstGeom prst="line">
              <a:avLst/>
            </a:prstGeom>
            <a:noFill/>
            <a:ln w="9525">
              <a:solidFill>
                <a:schemeClr val="tx1"/>
              </a:solidFill>
              <a:round/>
              <a:headEnd/>
              <a:tailEnd/>
            </a:ln>
          </p:spPr>
          <p:txBody>
            <a:bodyPr/>
            <a:lstStyle/>
            <a:p>
              <a:endParaRPr lang="en-GB"/>
            </a:p>
          </p:txBody>
        </p:sp>
        <p:sp>
          <p:nvSpPr>
            <p:cNvPr id="7208" name="Line 34"/>
            <p:cNvSpPr>
              <a:spLocks noChangeShapeType="1"/>
            </p:cNvSpPr>
            <p:nvPr/>
          </p:nvSpPr>
          <p:spPr bwMode="auto">
            <a:xfrm>
              <a:off x="6213475" y="3006725"/>
              <a:ext cx="290513" cy="111125"/>
            </a:xfrm>
            <a:prstGeom prst="line">
              <a:avLst/>
            </a:prstGeom>
            <a:noFill/>
            <a:ln w="9525">
              <a:solidFill>
                <a:schemeClr val="tx1"/>
              </a:solidFill>
              <a:round/>
              <a:headEnd/>
              <a:tailEnd/>
            </a:ln>
          </p:spPr>
          <p:txBody>
            <a:bodyPr/>
            <a:lstStyle/>
            <a:p>
              <a:endParaRPr lang="en-GB"/>
            </a:p>
          </p:txBody>
        </p:sp>
        <p:sp>
          <p:nvSpPr>
            <p:cNvPr id="7209" name="Text Box 35"/>
            <p:cNvSpPr txBox="1">
              <a:spLocks noChangeArrowheads="1"/>
            </p:cNvSpPr>
            <p:nvPr/>
          </p:nvSpPr>
          <p:spPr bwMode="auto">
            <a:xfrm>
              <a:off x="5518150" y="4724400"/>
              <a:ext cx="1565275" cy="244475"/>
            </a:xfrm>
            <a:prstGeom prst="rect">
              <a:avLst/>
            </a:prstGeom>
            <a:noFill/>
            <a:ln w="9525">
              <a:noFill/>
              <a:miter lim="800000"/>
              <a:headEnd/>
              <a:tailEnd/>
            </a:ln>
          </p:spPr>
          <p:txBody>
            <a:bodyPr>
              <a:spAutoFit/>
            </a:bodyPr>
            <a:lstStyle/>
            <a:p>
              <a:pPr eaLnBrk="0" hangingPunct="0">
                <a:spcBef>
                  <a:spcPct val="50000"/>
                </a:spcBef>
              </a:pPr>
              <a:r>
                <a:rPr lang="de-DE" sz="1000" b="1">
                  <a:solidFill>
                    <a:schemeClr val="tx1"/>
                  </a:solidFill>
                  <a:latin typeface="Tahoma" pitchFamily="34" charset="0"/>
                </a:rPr>
                <a:t>National Archive 3</a:t>
              </a:r>
            </a:p>
          </p:txBody>
        </p:sp>
        <p:sp>
          <p:nvSpPr>
            <p:cNvPr id="7210" name="Line 36"/>
            <p:cNvSpPr>
              <a:spLocks noChangeShapeType="1"/>
            </p:cNvSpPr>
            <p:nvPr/>
          </p:nvSpPr>
          <p:spPr bwMode="auto">
            <a:xfrm>
              <a:off x="5691188" y="4392612"/>
              <a:ext cx="58737" cy="331788"/>
            </a:xfrm>
            <a:prstGeom prst="line">
              <a:avLst/>
            </a:prstGeom>
            <a:noFill/>
            <a:ln w="9525">
              <a:solidFill>
                <a:schemeClr val="tx1"/>
              </a:solidFill>
              <a:round/>
              <a:headEnd/>
              <a:tailEnd/>
            </a:ln>
          </p:spPr>
          <p:txBody>
            <a:bodyPr/>
            <a:lstStyle/>
            <a:p>
              <a:endParaRPr lang="en-GB"/>
            </a:p>
          </p:txBody>
        </p:sp>
        <p:sp>
          <p:nvSpPr>
            <p:cNvPr id="7211" name="Text Box 37"/>
            <p:cNvSpPr txBox="1">
              <a:spLocks noChangeArrowheads="1"/>
            </p:cNvSpPr>
            <p:nvPr/>
          </p:nvSpPr>
          <p:spPr bwMode="auto">
            <a:xfrm>
              <a:off x="1906556" y="2035031"/>
              <a:ext cx="879494" cy="246221"/>
            </a:xfrm>
            <a:prstGeom prst="rect">
              <a:avLst/>
            </a:prstGeom>
            <a:noFill/>
            <a:ln w="9525">
              <a:noFill/>
              <a:miter lim="800000"/>
              <a:headEnd/>
              <a:tailEnd/>
            </a:ln>
          </p:spPr>
          <p:txBody>
            <a:bodyPr>
              <a:spAutoFit/>
            </a:bodyPr>
            <a:lstStyle/>
            <a:p>
              <a:pPr eaLnBrk="0" hangingPunct="0">
                <a:spcBef>
                  <a:spcPct val="50000"/>
                </a:spcBef>
              </a:pPr>
              <a:r>
                <a:rPr lang="de-DE" sz="1000" b="1">
                  <a:solidFill>
                    <a:schemeClr val="tx1"/>
                  </a:solidFill>
                  <a:latin typeface="Tahoma" pitchFamily="34" charset="0"/>
                </a:rPr>
                <a:t>Library X</a:t>
              </a:r>
            </a:p>
          </p:txBody>
        </p:sp>
        <p:sp>
          <p:nvSpPr>
            <p:cNvPr id="7212" name="Text Box 38"/>
            <p:cNvSpPr txBox="1">
              <a:spLocks noChangeArrowheads="1"/>
            </p:cNvSpPr>
            <p:nvPr/>
          </p:nvSpPr>
          <p:spPr bwMode="auto">
            <a:xfrm>
              <a:off x="4243388" y="1785937"/>
              <a:ext cx="2203450" cy="244475"/>
            </a:xfrm>
            <a:prstGeom prst="rect">
              <a:avLst/>
            </a:prstGeom>
            <a:noFill/>
            <a:ln w="9525">
              <a:noFill/>
              <a:miter lim="800000"/>
              <a:headEnd/>
              <a:tailEnd/>
            </a:ln>
          </p:spPr>
          <p:txBody>
            <a:bodyPr>
              <a:spAutoFit/>
            </a:bodyPr>
            <a:lstStyle/>
            <a:p>
              <a:pPr eaLnBrk="0" hangingPunct="0">
                <a:spcBef>
                  <a:spcPct val="50000"/>
                </a:spcBef>
              </a:pPr>
              <a:endParaRPr lang="de-DE" sz="1000">
                <a:latin typeface="Tahoma" pitchFamily="34" charset="0"/>
              </a:endParaRPr>
            </a:p>
          </p:txBody>
        </p:sp>
        <p:sp>
          <p:nvSpPr>
            <p:cNvPr id="7213" name="Text Box 39"/>
            <p:cNvSpPr txBox="1">
              <a:spLocks noChangeArrowheads="1"/>
            </p:cNvSpPr>
            <p:nvPr/>
          </p:nvSpPr>
          <p:spPr bwMode="auto">
            <a:xfrm>
              <a:off x="4000496" y="1566869"/>
              <a:ext cx="2287632" cy="246222"/>
            </a:xfrm>
            <a:prstGeom prst="rect">
              <a:avLst/>
            </a:prstGeom>
            <a:noFill/>
            <a:ln w="9525">
              <a:noFill/>
              <a:miter lim="800000"/>
              <a:headEnd/>
              <a:tailEnd/>
            </a:ln>
          </p:spPr>
          <p:txBody>
            <a:bodyPr>
              <a:spAutoFit/>
            </a:bodyPr>
            <a:lstStyle/>
            <a:p>
              <a:pPr eaLnBrk="0" hangingPunct="0">
                <a:spcBef>
                  <a:spcPct val="50000"/>
                </a:spcBef>
              </a:pPr>
              <a:r>
                <a:rPr lang="de-DE" sz="1000" b="1">
                  <a:solidFill>
                    <a:schemeClr val="tx1"/>
                  </a:solidFill>
                  <a:latin typeface="Tahoma" pitchFamily="34" charset="0"/>
                </a:rPr>
                <a:t>Museum A   Archive A   Library A</a:t>
              </a:r>
            </a:p>
          </p:txBody>
        </p:sp>
        <p:sp>
          <p:nvSpPr>
            <p:cNvPr id="7214" name="Line 40"/>
            <p:cNvSpPr>
              <a:spLocks noChangeShapeType="1"/>
            </p:cNvSpPr>
            <p:nvPr/>
          </p:nvSpPr>
          <p:spPr bwMode="auto">
            <a:xfrm>
              <a:off x="4359303" y="1781184"/>
              <a:ext cx="444510" cy="293688"/>
            </a:xfrm>
            <a:prstGeom prst="line">
              <a:avLst/>
            </a:prstGeom>
            <a:noFill/>
            <a:ln w="9525">
              <a:solidFill>
                <a:schemeClr val="tx1"/>
              </a:solidFill>
              <a:round/>
              <a:headEnd/>
              <a:tailEnd/>
            </a:ln>
          </p:spPr>
          <p:txBody>
            <a:bodyPr/>
            <a:lstStyle/>
            <a:p>
              <a:endParaRPr lang="en-GB"/>
            </a:p>
          </p:txBody>
        </p:sp>
        <p:sp>
          <p:nvSpPr>
            <p:cNvPr id="7215" name="Line 41"/>
            <p:cNvSpPr>
              <a:spLocks noChangeShapeType="1"/>
            </p:cNvSpPr>
            <p:nvPr/>
          </p:nvSpPr>
          <p:spPr bwMode="auto">
            <a:xfrm flipH="1">
              <a:off x="4976850" y="1781184"/>
              <a:ext cx="96832" cy="293688"/>
            </a:xfrm>
            <a:prstGeom prst="line">
              <a:avLst/>
            </a:prstGeom>
            <a:noFill/>
            <a:ln w="9525">
              <a:solidFill>
                <a:schemeClr val="tx1"/>
              </a:solidFill>
              <a:round/>
              <a:headEnd/>
              <a:tailEnd/>
            </a:ln>
          </p:spPr>
          <p:txBody>
            <a:bodyPr/>
            <a:lstStyle/>
            <a:p>
              <a:endParaRPr lang="en-GB"/>
            </a:p>
          </p:txBody>
        </p:sp>
        <p:sp>
          <p:nvSpPr>
            <p:cNvPr id="7216" name="Line 42"/>
            <p:cNvSpPr>
              <a:spLocks noChangeShapeType="1"/>
            </p:cNvSpPr>
            <p:nvPr/>
          </p:nvSpPr>
          <p:spPr bwMode="auto">
            <a:xfrm flipH="1">
              <a:off x="5091150" y="1781184"/>
              <a:ext cx="696912" cy="293688"/>
            </a:xfrm>
            <a:prstGeom prst="line">
              <a:avLst/>
            </a:prstGeom>
            <a:noFill/>
            <a:ln w="9525">
              <a:solidFill>
                <a:schemeClr val="tx1"/>
              </a:solidFill>
              <a:round/>
              <a:headEnd/>
              <a:tailEnd/>
            </a:ln>
          </p:spPr>
          <p:txBody>
            <a:bodyPr/>
            <a:lstStyle/>
            <a:p>
              <a:endParaRPr lang="en-GB"/>
            </a:p>
          </p:txBody>
        </p:sp>
        <p:sp>
          <p:nvSpPr>
            <p:cNvPr id="7217" name="Line 43"/>
            <p:cNvSpPr>
              <a:spLocks noChangeShapeType="1"/>
            </p:cNvSpPr>
            <p:nvPr/>
          </p:nvSpPr>
          <p:spPr bwMode="auto">
            <a:xfrm flipH="1">
              <a:off x="4645054" y="4138648"/>
              <a:ext cx="0" cy="357193"/>
            </a:xfrm>
            <a:prstGeom prst="line">
              <a:avLst/>
            </a:prstGeom>
            <a:noFill/>
            <a:ln w="9525">
              <a:solidFill>
                <a:schemeClr val="tx1"/>
              </a:solidFill>
              <a:round/>
              <a:headEnd/>
              <a:tailEnd/>
            </a:ln>
          </p:spPr>
          <p:txBody>
            <a:bodyPr/>
            <a:lstStyle/>
            <a:p>
              <a:endParaRPr lang="en-GB"/>
            </a:p>
          </p:txBody>
        </p:sp>
        <p:sp>
          <p:nvSpPr>
            <p:cNvPr id="7218" name="Text Box 44"/>
            <p:cNvSpPr txBox="1">
              <a:spLocks noChangeArrowheads="1"/>
            </p:cNvSpPr>
            <p:nvPr/>
          </p:nvSpPr>
          <p:spPr bwMode="auto">
            <a:xfrm>
              <a:off x="4349781" y="4352964"/>
              <a:ext cx="581025" cy="244475"/>
            </a:xfrm>
            <a:prstGeom prst="rect">
              <a:avLst/>
            </a:prstGeom>
            <a:noFill/>
            <a:ln w="9525">
              <a:noFill/>
              <a:miter lim="800000"/>
              <a:headEnd/>
              <a:tailEnd/>
            </a:ln>
          </p:spPr>
          <p:txBody>
            <a:bodyPr>
              <a:spAutoFit/>
            </a:bodyPr>
            <a:lstStyle/>
            <a:p>
              <a:pPr>
                <a:spcBef>
                  <a:spcPct val="50000"/>
                </a:spcBef>
              </a:pPr>
              <a:r>
                <a:rPr lang="de-DE" sz="1000" b="1">
                  <a:solidFill>
                    <a:schemeClr val="tx1"/>
                  </a:solidFill>
                  <a:latin typeface="Tahoma" pitchFamily="34" charset="0"/>
                </a:rPr>
                <a:t>FIAT</a:t>
              </a:r>
            </a:p>
          </p:txBody>
        </p:sp>
        <p:sp>
          <p:nvSpPr>
            <p:cNvPr id="7219" name="Line 45"/>
            <p:cNvSpPr>
              <a:spLocks noChangeShapeType="1"/>
            </p:cNvSpPr>
            <p:nvPr/>
          </p:nvSpPr>
          <p:spPr bwMode="auto">
            <a:xfrm flipH="1">
              <a:off x="4445030" y="4567279"/>
              <a:ext cx="174625" cy="276225"/>
            </a:xfrm>
            <a:prstGeom prst="line">
              <a:avLst/>
            </a:prstGeom>
            <a:noFill/>
            <a:ln w="9525">
              <a:solidFill>
                <a:schemeClr val="tx1"/>
              </a:solidFill>
              <a:round/>
              <a:headEnd/>
              <a:tailEnd/>
            </a:ln>
          </p:spPr>
          <p:txBody>
            <a:bodyPr/>
            <a:lstStyle/>
            <a:p>
              <a:endParaRPr lang="en-GB"/>
            </a:p>
          </p:txBody>
        </p:sp>
        <p:sp>
          <p:nvSpPr>
            <p:cNvPr id="7220" name="Text Box 46"/>
            <p:cNvSpPr txBox="1">
              <a:spLocks noChangeArrowheads="1"/>
            </p:cNvSpPr>
            <p:nvPr/>
          </p:nvSpPr>
          <p:spPr bwMode="auto">
            <a:xfrm>
              <a:off x="3976717" y="4835579"/>
              <a:ext cx="882651" cy="400110"/>
            </a:xfrm>
            <a:prstGeom prst="rect">
              <a:avLst/>
            </a:prstGeom>
            <a:noFill/>
            <a:ln w="9525">
              <a:noFill/>
              <a:miter lim="800000"/>
              <a:headEnd/>
              <a:tailEnd/>
            </a:ln>
          </p:spPr>
          <p:txBody>
            <a:bodyPr>
              <a:spAutoFit/>
            </a:bodyPr>
            <a:lstStyle/>
            <a:p>
              <a:pPr eaLnBrk="0" hangingPunct="0">
                <a:spcBef>
                  <a:spcPct val="50000"/>
                </a:spcBef>
              </a:pPr>
              <a:r>
                <a:rPr lang="de-DE" sz="1000" b="1">
                  <a:solidFill>
                    <a:schemeClr val="tx1"/>
                  </a:solidFill>
                  <a:latin typeface="Tahoma" pitchFamily="34" charset="0"/>
                </a:rPr>
                <a:t>Television Archive 1</a:t>
              </a:r>
            </a:p>
          </p:txBody>
        </p:sp>
        <p:sp>
          <p:nvSpPr>
            <p:cNvPr id="7221" name="Text Box 47"/>
            <p:cNvSpPr txBox="1">
              <a:spLocks noChangeArrowheads="1"/>
            </p:cNvSpPr>
            <p:nvPr/>
          </p:nvSpPr>
          <p:spPr bwMode="auto">
            <a:xfrm>
              <a:off x="4806980" y="4810114"/>
              <a:ext cx="909644" cy="400110"/>
            </a:xfrm>
            <a:prstGeom prst="rect">
              <a:avLst/>
            </a:prstGeom>
            <a:noFill/>
            <a:ln w="9525">
              <a:noFill/>
              <a:miter lim="800000"/>
              <a:headEnd/>
              <a:tailEnd/>
            </a:ln>
          </p:spPr>
          <p:txBody>
            <a:bodyPr>
              <a:spAutoFit/>
            </a:bodyPr>
            <a:lstStyle/>
            <a:p>
              <a:pPr eaLnBrk="0" hangingPunct="0">
                <a:spcBef>
                  <a:spcPct val="50000"/>
                </a:spcBef>
              </a:pPr>
              <a:r>
                <a:rPr lang="de-DE" sz="1000" b="1">
                  <a:solidFill>
                    <a:schemeClr val="tx1"/>
                  </a:solidFill>
                  <a:latin typeface="Tahoma" pitchFamily="34" charset="0"/>
                </a:rPr>
                <a:t>Television Archive n</a:t>
              </a:r>
            </a:p>
          </p:txBody>
        </p:sp>
        <p:sp>
          <p:nvSpPr>
            <p:cNvPr id="7222" name="Line 48"/>
            <p:cNvSpPr>
              <a:spLocks noChangeShapeType="1"/>
            </p:cNvSpPr>
            <p:nvPr/>
          </p:nvSpPr>
          <p:spPr bwMode="auto">
            <a:xfrm>
              <a:off x="4735543" y="4567279"/>
              <a:ext cx="195264" cy="285753"/>
            </a:xfrm>
            <a:prstGeom prst="line">
              <a:avLst/>
            </a:prstGeom>
            <a:noFill/>
            <a:ln w="9525">
              <a:solidFill>
                <a:schemeClr val="tx1"/>
              </a:solidFill>
              <a:round/>
              <a:headEnd/>
              <a:tailEnd/>
            </a:ln>
          </p:spPr>
          <p:txBody>
            <a:bodyPr/>
            <a:lstStyle/>
            <a:p>
              <a:endParaRPr lang="en-GB"/>
            </a:p>
          </p:txBody>
        </p:sp>
        <p:sp>
          <p:nvSpPr>
            <p:cNvPr id="7223" name="Line 49"/>
            <p:cNvSpPr>
              <a:spLocks noChangeShapeType="1"/>
            </p:cNvSpPr>
            <p:nvPr/>
          </p:nvSpPr>
          <p:spPr bwMode="auto">
            <a:xfrm>
              <a:off x="5054600" y="3725862"/>
              <a:ext cx="1854200" cy="333375"/>
            </a:xfrm>
            <a:prstGeom prst="line">
              <a:avLst/>
            </a:prstGeom>
            <a:noFill/>
            <a:ln w="9525">
              <a:solidFill>
                <a:schemeClr val="tx1"/>
              </a:solidFill>
              <a:round/>
              <a:headEnd/>
              <a:tailEnd/>
            </a:ln>
          </p:spPr>
          <p:txBody>
            <a:bodyPr/>
            <a:lstStyle/>
            <a:p>
              <a:endParaRPr lang="en-GB"/>
            </a:p>
          </p:txBody>
        </p:sp>
        <p:sp>
          <p:nvSpPr>
            <p:cNvPr id="7224" name="Text Box 50"/>
            <p:cNvSpPr txBox="1">
              <a:spLocks noChangeArrowheads="1"/>
            </p:cNvSpPr>
            <p:nvPr/>
          </p:nvSpPr>
          <p:spPr bwMode="auto">
            <a:xfrm>
              <a:off x="3349649" y="4108489"/>
              <a:ext cx="581025" cy="244475"/>
            </a:xfrm>
            <a:prstGeom prst="rect">
              <a:avLst/>
            </a:prstGeom>
            <a:noFill/>
            <a:ln w="9525">
              <a:noFill/>
              <a:miter lim="800000"/>
              <a:headEnd/>
              <a:tailEnd/>
            </a:ln>
          </p:spPr>
          <p:txBody>
            <a:bodyPr>
              <a:spAutoFit/>
            </a:bodyPr>
            <a:lstStyle/>
            <a:p>
              <a:pPr>
                <a:spcBef>
                  <a:spcPct val="50000"/>
                </a:spcBef>
              </a:pPr>
              <a:r>
                <a:rPr lang="de-DE" sz="1000" b="1">
                  <a:solidFill>
                    <a:schemeClr val="tx1"/>
                  </a:solidFill>
                  <a:latin typeface="Tahoma" pitchFamily="34" charset="0"/>
                </a:rPr>
                <a:t>IASA</a:t>
              </a:r>
            </a:p>
          </p:txBody>
        </p:sp>
        <p:sp>
          <p:nvSpPr>
            <p:cNvPr id="7225" name="Text Box 51"/>
            <p:cNvSpPr txBox="1">
              <a:spLocks noChangeArrowheads="1"/>
            </p:cNvSpPr>
            <p:nvPr/>
          </p:nvSpPr>
          <p:spPr bwMode="auto">
            <a:xfrm>
              <a:off x="2359038" y="4599034"/>
              <a:ext cx="811213" cy="396875"/>
            </a:xfrm>
            <a:prstGeom prst="rect">
              <a:avLst/>
            </a:prstGeom>
            <a:noFill/>
            <a:ln w="9525">
              <a:noFill/>
              <a:miter lim="800000"/>
              <a:headEnd/>
              <a:tailEnd/>
            </a:ln>
          </p:spPr>
          <p:txBody>
            <a:bodyPr>
              <a:spAutoFit/>
            </a:bodyPr>
            <a:lstStyle/>
            <a:p>
              <a:pPr eaLnBrk="0" hangingPunct="0">
                <a:spcBef>
                  <a:spcPct val="50000"/>
                </a:spcBef>
              </a:pPr>
              <a:r>
                <a:rPr lang="de-DE" sz="1000" b="1">
                  <a:solidFill>
                    <a:schemeClr val="tx1"/>
                  </a:solidFill>
                  <a:latin typeface="Tahoma" pitchFamily="34" charset="0"/>
                </a:rPr>
                <a:t>Sound Archive 1</a:t>
              </a:r>
            </a:p>
          </p:txBody>
        </p:sp>
        <p:sp>
          <p:nvSpPr>
            <p:cNvPr id="7226" name="Text Box 52"/>
            <p:cNvSpPr txBox="1">
              <a:spLocks noChangeArrowheads="1"/>
            </p:cNvSpPr>
            <p:nvPr/>
          </p:nvSpPr>
          <p:spPr bwMode="auto">
            <a:xfrm>
              <a:off x="3216294" y="4599034"/>
              <a:ext cx="811213" cy="396875"/>
            </a:xfrm>
            <a:prstGeom prst="rect">
              <a:avLst/>
            </a:prstGeom>
            <a:noFill/>
            <a:ln w="9525">
              <a:noFill/>
              <a:miter lim="800000"/>
              <a:headEnd/>
              <a:tailEnd/>
            </a:ln>
          </p:spPr>
          <p:txBody>
            <a:bodyPr>
              <a:spAutoFit/>
            </a:bodyPr>
            <a:lstStyle/>
            <a:p>
              <a:pPr eaLnBrk="0" hangingPunct="0">
                <a:spcBef>
                  <a:spcPct val="50000"/>
                </a:spcBef>
              </a:pPr>
              <a:r>
                <a:rPr lang="de-DE" sz="1000" b="1">
                  <a:solidFill>
                    <a:schemeClr val="tx1"/>
                  </a:solidFill>
                  <a:latin typeface="Tahoma" pitchFamily="34" charset="0"/>
                </a:rPr>
                <a:t>Sound Archive n</a:t>
              </a:r>
            </a:p>
          </p:txBody>
        </p:sp>
        <p:sp>
          <p:nvSpPr>
            <p:cNvPr id="7227" name="Line 53"/>
            <p:cNvSpPr>
              <a:spLocks noChangeShapeType="1"/>
            </p:cNvSpPr>
            <p:nvPr/>
          </p:nvSpPr>
          <p:spPr bwMode="auto">
            <a:xfrm flipH="1">
              <a:off x="2930542" y="4352964"/>
              <a:ext cx="571504" cy="295276"/>
            </a:xfrm>
            <a:prstGeom prst="line">
              <a:avLst/>
            </a:prstGeom>
            <a:noFill/>
            <a:ln w="9525">
              <a:solidFill>
                <a:schemeClr val="tx1"/>
              </a:solidFill>
              <a:round/>
              <a:headEnd/>
              <a:tailEnd/>
            </a:ln>
          </p:spPr>
          <p:txBody>
            <a:bodyPr/>
            <a:lstStyle/>
            <a:p>
              <a:endParaRPr lang="en-GB"/>
            </a:p>
          </p:txBody>
        </p:sp>
        <p:sp>
          <p:nvSpPr>
            <p:cNvPr id="7228" name="Line 54"/>
            <p:cNvSpPr>
              <a:spLocks noChangeShapeType="1"/>
            </p:cNvSpPr>
            <p:nvPr/>
          </p:nvSpPr>
          <p:spPr bwMode="auto">
            <a:xfrm>
              <a:off x="3573484" y="4352965"/>
              <a:ext cx="0" cy="285753"/>
            </a:xfrm>
            <a:prstGeom prst="line">
              <a:avLst/>
            </a:prstGeom>
            <a:noFill/>
            <a:ln w="9525">
              <a:solidFill>
                <a:schemeClr val="tx1"/>
              </a:solidFill>
              <a:round/>
              <a:headEnd/>
              <a:tailEnd/>
            </a:ln>
          </p:spPr>
          <p:txBody>
            <a:bodyPr/>
            <a:lstStyle/>
            <a:p>
              <a:endParaRPr lang="en-GB"/>
            </a:p>
          </p:txBody>
        </p:sp>
        <p:sp>
          <p:nvSpPr>
            <p:cNvPr id="7229" name="Text Box 55"/>
            <p:cNvSpPr txBox="1">
              <a:spLocks noChangeArrowheads="1"/>
            </p:cNvSpPr>
            <p:nvPr/>
          </p:nvSpPr>
          <p:spPr bwMode="auto">
            <a:xfrm>
              <a:off x="6040438" y="3281389"/>
              <a:ext cx="925512" cy="396875"/>
            </a:xfrm>
            <a:prstGeom prst="rect">
              <a:avLst/>
            </a:prstGeom>
            <a:noFill/>
            <a:ln w="9525">
              <a:noFill/>
              <a:miter lim="800000"/>
              <a:headEnd/>
              <a:tailEnd/>
            </a:ln>
          </p:spPr>
          <p:txBody>
            <a:bodyPr>
              <a:spAutoFit/>
            </a:bodyPr>
            <a:lstStyle/>
            <a:p>
              <a:pPr>
                <a:spcBef>
                  <a:spcPct val="50000"/>
                </a:spcBef>
              </a:pPr>
              <a:r>
                <a:rPr lang="de-DE" sz="1000" b="1">
                  <a:solidFill>
                    <a:schemeClr val="tx1"/>
                  </a:solidFill>
                  <a:latin typeface="Tahoma" pitchFamily="34" charset="0"/>
                </a:rPr>
                <a:t>ICOM Europe</a:t>
              </a:r>
            </a:p>
          </p:txBody>
        </p:sp>
        <p:sp>
          <p:nvSpPr>
            <p:cNvPr id="7230" name="Line 56"/>
            <p:cNvSpPr>
              <a:spLocks noChangeShapeType="1"/>
            </p:cNvSpPr>
            <p:nvPr/>
          </p:nvSpPr>
          <p:spPr bwMode="auto">
            <a:xfrm flipV="1">
              <a:off x="5054600" y="3495705"/>
              <a:ext cx="1019214" cy="9498"/>
            </a:xfrm>
            <a:prstGeom prst="line">
              <a:avLst/>
            </a:prstGeom>
            <a:noFill/>
            <a:ln w="9525">
              <a:solidFill>
                <a:schemeClr val="tx1"/>
              </a:solidFill>
              <a:round/>
              <a:headEnd/>
              <a:tailEnd/>
            </a:ln>
          </p:spPr>
          <p:txBody>
            <a:bodyPr/>
            <a:lstStyle/>
            <a:p>
              <a:endParaRPr lang="en-GB"/>
            </a:p>
          </p:txBody>
        </p:sp>
        <p:sp>
          <p:nvSpPr>
            <p:cNvPr id="7231" name="Text Box 57"/>
            <p:cNvSpPr txBox="1">
              <a:spLocks noChangeArrowheads="1"/>
            </p:cNvSpPr>
            <p:nvPr/>
          </p:nvSpPr>
          <p:spPr bwMode="auto">
            <a:xfrm>
              <a:off x="6794500" y="3448050"/>
              <a:ext cx="927100" cy="244475"/>
            </a:xfrm>
            <a:prstGeom prst="rect">
              <a:avLst/>
            </a:prstGeom>
            <a:noFill/>
            <a:ln w="9525">
              <a:noFill/>
              <a:miter lim="800000"/>
              <a:headEnd/>
              <a:tailEnd/>
            </a:ln>
          </p:spPr>
          <p:txBody>
            <a:bodyPr>
              <a:spAutoFit/>
            </a:bodyPr>
            <a:lstStyle/>
            <a:p>
              <a:pPr>
                <a:spcBef>
                  <a:spcPct val="50000"/>
                </a:spcBef>
              </a:pPr>
              <a:r>
                <a:rPr lang="de-DE" sz="1000" b="1">
                  <a:solidFill>
                    <a:schemeClr val="tx1"/>
                  </a:solidFill>
                  <a:latin typeface="Tahoma" pitchFamily="34" charset="0"/>
                </a:rPr>
                <a:t>Museum 1</a:t>
              </a:r>
            </a:p>
          </p:txBody>
        </p:sp>
        <p:sp>
          <p:nvSpPr>
            <p:cNvPr id="7232" name="Text Box 58"/>
            <p:cNvSpPr txBox="1">
              <a:spLocks noChangeArrowheads="1"/>
            </p:cNvSpPr>
            <p:nvPr/>
          </p:nvSpPr>
          <p:spPr bwMode="auto">
            <a:xfrm>
              <a:off x="6794500" y="3670300"/>
              <a:ext cx="927100" cy="244475"/>
            </a:xfrm>
            <a:prstGeom prst="rect">
              <a:avLst/>
            </a:prstGeom>
            <a:noFill/>
            <a:ln w="9525">
              <a:noFill/>
              <a:miter lim="800000"/>
              <a:headEnd/>
              <a:tailEnd/>
            </a:ln>
          </p:spPr>
          <p:txBody>
            <a:bodyPr>
              <a:spAutoFit/>
            </a:bodyPr>
            <a:lstStyle/>
            <a:p>
              <a:pPr>
                <a:spcBef>
                  <a:spcPct val="50000"/>
                </a:spcBef>
              </a:pPr>
              <a:r>
                <a:rPr lang="de-DE" sz="1000" b="1">
                  <a:solidFill>
                    <a:schemeClr val="tx1"/>
                  </a:solidFill>
                  <a:latin typeface="Tahoma" pitchFamily="34" charset="0"/>
                </a:rPr>
                <a:t>Museum 2</a:t>
              </a:r>
            </a:p>
          </p:txBody>
        </p:sp>
        <p:sp>
          <p:nvSpPr>
            <p:cNvPr id="7233" name="Line 59"/>
            <p:cNvSpPr>
              <a:spLocks noChangeShapeType="1"/>
            </p:cNvSpPr>
            <p:nvPr/>
          </p:nvSpPr>
          <p:spPr bwMode="auto">
            <a:xfrm flipV="1">
              <a:off x="6561138" y="3616325"/>
              <a:ext cx="290512" cy="53975"/>
            </a:xfrm>
            <a:prstGeom prst="line">
              <a:avLst/>
            </a:prstGeom>
            <a:noFill/>
            <a:ln w="9525">
              <a:solidFill>
                <a:schemeClr val="tx1"/>
              </a:solidFill>
              <a:round/>
              <a:headEnd/>
              <a:tailEnd/>
            </a:ln>
          </p:spPr>
          <p:txBody>
            <a:bodyPr/>
            <a:lstStyle/>
            <a:p>
              <a:endParaRPr lang="en-GB"/>
            </a:p>
          </p:txBody>
        </p:sp>
        <p:sp>
          <p:nvSpPr>
            <p:cNvPr id="7234" name="Line 60"/>
            <p:cNvSpPr>
              <a:spLocks noChangeShapeType="1"/>
            </p:cNvSpPr>
            <p:nvPr/>
          </p:nvSpPr>
          <p:spPr bwMode="auto">
            <a:xfrm>
              <a:off x="6561138" y="3725862"/>
              <a:ext cx="290512" cy="55563"/>
            </a:xfrm>
            <a:prstGeom prst="line">
              <a:avLst/>
            </a:prstGeom>
            <a:noFill/>
            <a:ln w="9525">
              <a:solidFill>
                <a:schemeClr val="tx1"/>
              </a:solidFill>
              <a:round/>
              <a:headEnd/>
              <a:tailEnd/>
            </a:ln>
          </p:spPr>
          <p:txBody>
            <a:bodyPr/>
            <a:lstStyle/>
            <a:p>
              <a:endParaRPr lang="en-GB"/>
            </a:p>
          </p:txBody>
        </p:sp>
        <p:sp>
          <p:nvSpPr>
            <p:cNvPr id="7235" name="Text Box 61"/>
            <p:cNvSpPr txBox="1">
              <a:spLocks noChangeArrowheads="1"/>
            </p:cNvSpPr>
            <p:nvPr/>
          </p:nvSpPr>
          <p:spPr bwMode="auto">
            <a:xfrm>
              <a:off x="1879571" y="3781479"/>
              <a:ext cx="1551007" cy="246222"/>
            </a:xfrm>
            <a:prstGeom prst="rect">
              <a:avLst/>
            </a:prstGeom>
            <a:solidFill>
              <a:srgbClr val="008F98"/>
            </a:solidFill>
            <a:ln w="9525">
              <a:noFill/>
              <a:miter lim="800000"/>
              <a:headEnd/>
              <a:tailEnd/>
            </a:ln>
          </p:spPr>
          <p:txBody>
            <a:bodyPr>
              <a:spAutoFit/>
            </a:bodyPr>
            <a:lstStyle/>
            <a:p>
              <a:pPr>
                <a:spcBef>
                  <a:spcPct val="50000"/>
                </a:spcBef>
              </a:pPr>
              <a:r>
                <a:rPr lang="de-DE" sz="1000" b="1">
                  <a:latin typeface="Tahoma" pitchFamily="34" charset="0"/>
                </a:rPr>
                <a:t>The European Library</a:t>
              </a:r>
            </a:p>
          </p:txBody>
        </p:sp>
        <p:sp>
          <p:nvSpPr>
            <p:cNvPr id="7236" name="Text Box 62"/>
            <p:cNvSpPr txBox="1">
              <a:spLocks noChangeArrowheads="1"/>
            </p:cNvSpPr>
            <p:nvPr/>
          </p:nvSpPr>
          <p:spPr bwMode="auto">
            <a:xfrm>
              <a:off x="4103720" y="4352964"/>
              <a:ext cx="1041400" cy="244475"/>
            </a:xfrm>
            <a:prstGeom prst="rect">
              <a:avLst/>
            </a:prstGeom>
            <a:solidFill>
              <a:srgbClr val="008F98"/>
            </a:solidFill>
            <a:ln w="9525">
              <a:noFill/>
              <a:miter lim="800000"/>
              <a:headEnd/>
              <a:tailEnd/>
            </a:ln>
          </p:spPr>
          <p:txBody>
            <a:bodyPr>
              <a:spAutoFit/>
            </a:bodyPr>
            <a:lstStyle/>
            <a:p>
              <a:pPr>
                <a:spcBef>
                  <a:spcPct val="50000"/>
                </a:spcBef>
              </a:pPr>
              <a:r>
                <a:rPr lang="de-DE" sz="1000" b="1">
                  <a:latin typeface="Tahoma" pitchFamily="34" charset="0"/>
                </a:rPr>
                <a:t>VideoActive</a:t>
              </a:r>
            </a:p>
          </p:txBody>
        </p:sp>
        <p:sp>
          <p:nvSpPr>
            <p:cNvPr id="7237" name="Text Box 63"/>
            <p:cNvSpPr txBox="1">
              <a:spLocks noChangeArrowheads="1"/>
            </p:cNvSpPr>
            <p:nvPr/>
          </p:nvSpPr>
          <p:spPr bwMode="auto">
            <a:xfrm>
              <a:off x="5716624" y="3679859"/>
              <a:ext cx="925513" cy="244475"/>
            </a:xfrm>
            <a:prstGeom prst="rect">
              <a:avLst/>
            </a:prstGeom>
            <a:solidFill>
              <a:srgbClr val="008F98"/>
            </a:solidFill>
            <a:ln w="9525">
              <a:noFill/>
              <a:miter lim="800000"/>
              <a:headEnd/>
              <a:tailEnd/>
            </a:ln>
          </p:spPr>
          <p:txBody>
            <a:bodyPr>
              <a:spAutoFit/>
            </a:bodyPr>
            <a:lstStyle/>
            <a:p>
              <a:pPr>
                <a:spcBef>
                  <a:spcPct val="50000"/>
                </a:spcBef>
              </a:pPr>
              <a:r>
                <a:rPr lang="de-DE" sz="1000" b="1">
                  <a:latin typeface="Tahoma" pitchFamily="34" charset="0"/>
                </a:rPr>
                <a:t>ATHENA</a:t>
              </a:r>
            </a:p>
          </p:txBody>
        </p:sp>
        <p:sp>
          <p:nvSpPr>
            <p:cNvPr id="7238" name="Text Box 65"/>
            <p:cNvSpPr txBox="1">
              <a:spLocks noChangeArrowheads="1"/>
            </p:cNvSpPr>
            <p:nvPr/>
          </p:nvSpPr>
          <p:spPr bwMode="auto">
            <a:xfrm>
              <a:off x="5716624" y="2781321"/>
              <a:ext cx="571503" cy="246222"/>
            </a:xfrm>
            <a:prstGeom prst="rect">
              <a:avLst/>
            </a:prstGeom>
            <a:solidFill>
              <a:srgbClr val="008F98"/>
            </a:solidFill>
            <a:ln w="9525">
              <a:noFill/>
              <a:miter lim="800000"/>
              <a:headEnd/>
              <a:tailEnd/>
            </a:ln>
          </p:spPr>
          <p:txBody>
            <a:bodyPr>
              <a:spAutoFit/>
            </a:bodyPr>
            <a:lstStyle/>
            <a:p>
              <a:pPr>
                <a:spcBef>
                  <a:spcPct val="50000"/>
                </a:spcBef>
              </a:pPr>
              <a:r>
                <a:rPr lang="de-DE" sz="1000" b="1">
                  <a:latin typeface="Tahoma" pitchFamily="34" charset="0"/>
                </a:rPr>
                <a:t>EFG</a:t>
              </a:r>
            </a:p>
          </p:txBody>
        </p:sp>
        <p:sp>
          <p:nvSpPr>
            <p:cNvPr id="7239" name="Text Box 67"/>
            <p:cNvSpPr txBox="1">
              <a:spLocks noChangeArrowheads="1"/>
            </p:cNvSpPr>
            <p:nvPr/>
          </p:nvSpPr>
          <p:spPr bwMode="auto">
            <a:xfrm>
              <a:off x="4216426" y="1995499"/>
              <a:ext cx="1571636" cy="707889"/>
            </a:xfrm>
            <a:prstGeom prst="rect">
              <a:avLst/>
            </a:prstGeom>
            <a:solidFill>
              <a:srgbClr val="008F98"/>
            </a:solidFill>
            <a:ln w="9525">
              <a:noFill/>
              <a:miter lim="800000"/>
              <a:headEnd/>
              <a:tailEnd/>
            </a:ln>
          </p:spPr>
          <p:txBody>
            <a:bodyPr>
              <a:spAutoFit/>
            </a:bodyPr>
            <a:lstStyle/>
            <a:p>
              <a:r>
                <a:rPr lang="de-DE" sz="1000" b="1">
                  <a:latin typeface="Tahoma" pitchFamily="34" charset="0"/>
                </a:rPr>
                <a:t>Culture.fr</a:t>
              </a:r>
            </a:p>
            <a:p>
              <a:r>
                <a:rPr lang="de-DE" sz="1000" b="1">
                  <a:latin typeface="Tahoma" pitchFamily="34" charset="0"/>
                </a:rPr>
                <a:t>CulturaItalia</a:t>
              </a:r>
            </a:p>
            <a:p>
              <a:r>
                <a:rPr lang="de-DE" sz="1000" b="1">
                  <a:latin typeface="Tahoma" pitchFamily="34" charset="0"/>
                </a:rPr>
                <a:t>BAM</a:t>
              </a:r>
            </a:p>
            <a:p>
              <a:r>
                <a:rPr lang="de-DE" sz="1000" b="1">
                  <a:latin typeface="Tahoma" pitchFamily="34" charset="0"/>
                </a:rPr>
                <a:t>CIMEC  etc……</a:t>
              </a:r>
            </a:p>
          </p:txBody>
        </p:sp>
        <p:sp>
          <p:nvSpPr>
            <p:cNvPr id="7240" name="Text Box 68"/>
            <p:cNvSpPr txBox="1">
              <a:spLocks noChangeArrowheads="1"/>
            </p:cNvSpPr>
            <p:nvPr/>
          </p:nvSpPr>
          <p:spPr bwMode="auto">
            <a:xfrm>
              <a:off x="2716228" y="2892290"/>
              <a:ext cx="1214446" cy="246222"/>
            </a:xfrm>
            <a:prstGeom prst="rect">
              <a:avLst/>
            </a:prstGeom>
            <a:solidFill>
              <a:srgbClr val="008F98"/>
            </a:solidFill>
            <a:ln w="9525">
              <a:noFill/>
              <a:miter lim="800000"/>
              <a:headEnd/>
              <a:tailEnd/>
            </a:ln>
          </p:spPr>
          <p:txBody>
            <a:bodyPr>
              <a:spAutoFit/>
            </a:bodyPr>
            <a:lstStyle/>
            <a:p>
              <a:pPr>
                <a:spcBef>
                  <a:spcPct val="50000"/>
                </a:spcBef>
              </a:pPr>
              <a:r>
                <a:rPr lang="de-DE" sz="1000" b="1">
                  <a:latin typeface="Tahoma" pitchFamily="34" charset="0"/>
                </a:rPr>
                <a:t>EuropeanaLocal</a:t>
              </a:r>
            </a:p>
          </p:txBody>
        </p:sp>
        <p:sp>
          <p:nvSpPr>
            <p:cNvPr id="7241" name="AutoShape 70"/>
            <p:cNvSpPr>
              <a:spLocks noChangeArrowheads="1"/>
            </p:cNvSpPr>
            <p:nvPr/>
          </p:nvSpPr>
          <p:spPr bwMode="auto">
            <a:xfrm>
              <a:off x="7431136" y="4714901"/>
              <a:ext cx="1357323" cy="540003"/>
            </a:xfrm>
            <a:prstGeom prst="cube">
              <a:avLst>
                <a:gd name="adj" fmla="val 25000"/>
              </a:avLst>
            </a:prstGeom>
            <a:solidFill>
              <a:srgbClr val="B301FE"/>
            </a:solidFill>
            <a:ln w="9525">
              <a:noFill/>
              <a:miter lim="800000"/>
              <a:headEnd/>
              <a:tailEnd/>
            </a:ln>
          </p:spPr>
          <p:txBody>
            <a:bodyPr wrap="none" anchor="ctr"/>
            <a:lstStyle/>
            <a:p>
              <a:pPr algn="ctr"/>
              <a:r>
                <a:rPr lang="nl-NL" sz="1400">
                  <a:latin typeface="Trebuchet MS" pitchFamily="34" charset="0"/>
                </a:rPr>
                <a:t>Trebleclef</a:t>
              </a:r>
              <a:endParaRPr lang="en-US" sz="1400">
                <a:latin typeface="Trebuchet MS" pitchFamily="34" charset="0"/>
              </a:endParaRPr>
            </a:p>
          </p:txBody>
        </p:sp>
        <p:sp>
          <p:nvSpPr>
            <p:cNvPr id="7242" name="AutoShape 71"/>
            <p:cNvSpPr>
              <a:spLocks noChangeArrowheads="1"/>
            </p:cNvSpPr>
            <p:nvPr/>
          </p:nvSpPr>
          <p:spPr bwMode="auto">
            <a:xfrm>
              <a:off x="2287600" y="5067347"/>
              <a:ext cx="1643074" cy="540003"/>
            </a:xfrm>
            <a:prstGeom prst="cube">
              <a:avLst>
                <a:gd name="adj" fmla="val 25000"/>
              </a:avLst>
            </a:prstGeom>
            <a:solidFill>
              <a:srgbClr val="B301FE"/>
            </a:solidFill>
            <a:ln w="9525">
              <a:noFill/>
              <a:miter lim="800000"/>
              <a:headEnd/>
              <a:tailEnd/>
            </a:ln>
          </p:spPr>
          <p:txBody>
            <a:bodyPr wrap="none" anchor="ctr"/>
            <a:lstStyle/>
            <a:p>
              <a:pPr algn="ctr"/>
              <a:r>
                <a:rPr lang="nl-NL" sz="1400">
                  <a:latin typeface="Trebuchet MS" pitchFamily="34" charset="0"/>
                </a:rPr>
                <a:t>PrestoPrime</a:t>
              </a:r>
              <a:endParaRPr lang="en-US" sz="1400">
                <a:latin typeface="Trebuchet MS" pitchFamily="34" charset="0"/>
              </a:endParaRPr>
            </a:p>
          </p:txBody>
        </p:sp>
        <p:sp>
          <p:nvSpPr>
            <p:cNvPr id="7243" name="AutoShape 72"/>
            <p:cNvSpPr>
              <a:spLocks noChangeArrowheads="1"/>
            </p:cNvSpPr>
            <p:nvPr/>
          </p:nvSpPr>
          <p:spPr bwMode="auto">
            <a:xfrm>
              <a:off x="7810500" y="3286126"/>
              <a:ext cx="1152525" cy="540002"/>
            </a:xfrm>
            <a:prstGeom prst="cube">
              <a:avLst>
                <a:gd name="adj" fmla="val 25000"/>
              </a:avLst>
            </a:prstGeom>
            <a:solidFill>
              <a:srgbClr val="B301FE"/>
            </a:solidFill>
            <a:ln w="9525">
              <a:noFill/>
              <a:miter lim="800000"/>
              <a:headEnd/>
              <a:tailEnd/>
            </a:ln>
          </p:spPr>
          <p:txBody>
            <a:bodyPr wrap="none" anchor="ctr"/>
            <a:lstStyle/>
            <a:p>
              <a:pPr algn="ctr"/>
              <a:r>
                <a:rPr lang="nl-NL" sz="1400">
                  <a:latin typeface="Trebuchet MS" pitchFamily="34" charset="0"/>
                </a:rPr>
                <a:t>IMPACT</a:t>
              </a:r>
              <a:endParaRPr lang="en-US" sz="1400">
                <a:latin typeface="Trebuchet MS" pitchFamily="34" charset="0"/>
              </a:endParaRPr>
            </a:p>
          </p:txBody>
        </p:sp>
        <p:sp>
          <p:nvSpPr>
            <p:cNvPr id="7244" name="Oval 72"/>
            <p:cNvSpPr>
              <a:spLocks noChangeArrowheads="1"/>
            </p:cNvSpPr>
            <p:nvPr/>
          </p:nvSpPr>
          <p:spPr bwMode="auto">
            <a:xfrm>
              <a:off x="636595" y="1495431"/>
              <a:ext cx="1008063" cy="648003"/>
            </a:xfrm>
            <a:prstGeom prst="ellipse">
              <a:avLst/>
            </a:prstGeom>
            <a:solidFill>
              <a:srgbClr val="FF7A18"/>
            </a:solidFill>
            <a:ln w="9525">
              <a:noFill/>
              <a:round/>
              <a:headEnd/>
              <a:tailEnd/>
            </a:ln>
          </p:spPr>
          <p:txBody>
            <a:bodyPr wrap="none" anchor="ctr"/>
            <a:lstStyle/>
            <a:p>
              <a:pPr algn="ctr"/>
              <a:r>
                <a:rPr lang="nl-NL" sz="1400">
                  <a:latin typeface="Trebuchet MS" pitchFamily="34" charset="0"/>
                </a:rPr>
                <a:t>BHL</a:t>
              </a:r>
              <a:endParaRPr lang="en-US" sz="1400">
                <a:latin typeface="Trebuchet MS" pitchFamily="34" charset="0"/>
              </a:endParaRPr>
            </a:p>
          </p:txBody>
        </p:sp>
        <p:sp>
          <p:nvSpPr>
            <p:cNvPr id="7245" name="Oval 73"/>
            <p:cNvSpPr>
              <a:spLocks noChangeArrowheads="1"/>
            </p:cNvSpPr>
            <p:nvPr/>
          </p:nvSpPr>
          <p:spPr bwMode="auto">
            <a:xfrm>
              <a:off x="3136895" y="1138238"/>
              <a:ext cx="720725" cy="648003"/>
            </a:xfrm>
            <a:prstGeom prst="ellipse">
              <a:avLst/>
            </a:prstGeom>
            <a:solidFill>
              <a:srgbClr val="FF7A18"/>
            </a:solidFill>
            <a:ln w="9525">
              <a:noFill/>
              <a:round/>
              <a:headEnd/>
              <a:tailEnd/>
            </a:ln>
          </p:spPr>
          <p:txBody>
            <a:bodyPr wrap="none" anchor="ctr"/>
            <a:lstStyle/>
            <a:p>
              <a:pPr algn="ctr"/>
              <a:r>
                <a:rPr lang="nl-NL">
                  <a:latin typeface="Trebuchet MS" pitchFamily="34" charset="0"/>
                </a:rPr>
                <a:t>MIMO</a:t>
              </a:r>
              <a:endParaRPr lang="en-US">
                <a:latin typeface="Trebuchet MS" pitchFamily="34" charset="0"/>
              </a:endParaRPr>
            </a:p>
          </p:txBody>
        </p:sp>
        <p:sp>
          <p:nvSpPr>
            <p:cNvPr id="7246" name="Oval 74"/>
            <p:cNvSpPr>
              <a:spLocks noChangeArrowheads="1"/>
            </p:cNvSpPr>
            <p:nvPr/>
          </p:nvSpPr>
          <p:spPr bwMode="auto">
            <a:xfrm>
              <a:off x="358774" y="2217739"/>
              <a:ext cx="1284267" cy="648003"/>
            </a:xfrm>
            <a:prstGeom prst="ellipse">
              <a:avLst/>
            </a:prstGeom>
            <a:solidFill>
              <a:srgbClr val="FF7A18"/>
            </a:solidFill>
            <a:ln w="9525">
              <a:noFill/>
              <a:round/>
              <a:headEnd/>
              <a:tailEnd/>
            </a:ln>
          </p:spPr>
          <p:txBody>
            <a:bodyPr wrap="none" anchor="ctr"/>
            <a:lstStyle/>
            <a:p>
              <a:pPr algn="ctr"/>
              <a:r>
                <a:rPr lang="nl-NL" sz="1400">
                  <a:latin typeface="Trebuchet MS" pitchFamily="34" charset="0"/>
                </a:rPr>
                <a:t>Europeana</a:t>
              </a:r>
            </a:p>
            <a:p>
              <a:pPr algn="ctr"/>
              <a:r>
                <a:rPr lang="nl-NL" sz="1400">
                  <a:latin typeface="Trebuchet MS" pitchFamily="34" charset="0"/>
                </a:rPr>
                <a:t>Connect</a:t>
              </a:r>
              <a:endParaRPr lang="en-US" sz="1400">
                <a:latin typeface="Trebuchet MS" pitchFamily="34" charset="0"/>
              </a:endParaRPr>
            </a:p>
          </p:txBody>
        </p:sp>
        <p:sp>
          <p:nvSpPr>
            <p:cNvPr id="7247" name="Oval 75"/>
            <p:cNvSpPr>
              <a:spLocks noChangeArrowheads="1"/>
            </p:cNvSpPr>
            <p:nvPr/>
          </p:nvSpPr>
          <p:spPr bwMode="auto">
            <a:xfrm>
              <a:off x="1571604" y="1142984"/>
              <a:ext cx="1440000" cy="648003"/>
            </a:xfrm>
            <a:prstGeom prst="ellipse">
              <a:avLst/>
            </a:prstGeom>
            <a:solidFill>
              <a:srgbClr val="FF7A18"/>
            </a:solidFill>
            <a:ln w="9525">
              <a:noFill/>
              <a:round/>
              <a:headEnd/>
              <a:tailEnd/>
            </a:ln>
          </p:spPr>
          <p:txBody>
            <a:bodyPr wrap="none" anchor="ctr"/>
            <a:lstStyle/>
            <a:p>
              <a:pPr algn="ctr"/>
              <a:r>
                <a:rPr lang="nl-NL" sz="1600" b="1">
                  <a:latin typeface="Trebuchet MS" pitchFamily="34" charset="0"/>
                </a:rPr>
                <a:t>Judaica </a:t>
              </a:r>
              <a:r>
                <a:rPr lang="nl-NL" sz="1400">
                  <a:latin typeface="Trebuchet MS" pitchFamily="34" charset="0"/>
                </a:rPr>
                <a:t/>
              </a:r>
              <a:br>
                <a:rPr lang="nl-NL" sz="1400">
                  <a:latin typeface="Trebuchet MS" pitchFamily="34" charset="0"/>
                </a:rPr>
              </a:br>
              <a:r>
                <a:rPr lang="nl-NL" sz="1400" b="1">
                  <a:latin typeface="Trebuchet MS" pitchFamily="34" charset="0"/>
                </a:rPr>
                <a:t>Europeana</a:t>
              </a:r>
              <a:endParaRPr lang="en-US" sz="1400" b="1">
                <a:latin typeface="Trebuchet MS" pitchFamily="34" charset="0"/>
              </a:endParaRPr>
            </a:p>
          </p:txBody>
        </p:sp>
        <p:sp>
          <p:nvSpPr>
            <p:cNvPr id="7248" name="Oval 76"/>
            <p:cNvSpPr>
              <a:spLocks noChangeArrowheads="1"/>
            </p:cNvSpPr>
            <p:nvPr/>
          </p:nvSpPr>
          <p:spPr bwMode="auto">
            <a:xfrm>
              <a:off x="419108" y="4352963"/>
              <a:ext cx="1440000" cy="648003"/>
            </a:xfrm>
            <a:prstGeom prst="ellipse">
              <a:avLst/>
            </a:prstGeom>
            <a:solidFill>
              <a:srgbClr val="FF7A18"/>
            </a:solidFill>
            <a:ln w="9525">
              <a:noFill/>
              <a:round/>
              <a:headEnd/>
              <a:tailEnd/>
            </a:ln>
          </p:spPr>
          <p:txBody>
            <a:bodyPr wrap="none" anchor="ctr"/>
            <a:lstStyle/>
            <a:p>
              <a:pPr algn="ctr"/>
              <a:r>
                <a:rPr lang="nl-NL" sz="1400">
                  <a:latin typeface="Trebuchet MS" pitchFamily="34" charset="0"/>
                </a:rPr>
                <a:t>Europeana</a:t>
              </a:r>
            </a:p>
            <a:p>
              <a:pPr algn="ctr"/>
              <a:r>
                <a:rPr lang="nl-NL" sz="1400">
                  <a:latin typeface="Trebuchet MS" pitchFamily="34" charset="0"/>
                </a:rPr>
                <a:t>Travel</a:t>
              </a:r>
              <a:endParaRPr lang="en-US" sz="1400">
                <a:latin typeface="Trebuchet MS" pitchFamily="34" charset="0"/>
              </a:endParaRPr>
            </a:p>
          </p:txBody>
        </p:sp>
        <p:sp>
          <p:nvSpPr>
            <p:cNvPr id="7249" name="Oval 77"/>
            <p:cNvSpPr>
              <a:spLocks noChangeArrowheads="1"/>
            </p:cNvSpPr>
            <p:nvPr/>
          </p:nvSpPr>
          <p:spPr bwMode="auto">
            <a:xfrm>
              <a:off x="5359434" y="5138786"/>
              <a:ext cx="1152525" cy="469939"/>
            </a:xfrm>
            <a:prstGeom prst="ellipse">
              <a:avLst/>
            </a:prstGeom>
            <a:solidFill>
              <a:srgbClr val="FF7A18"/>
            </a:solidFill>
            <a:ln w="9525">
              <a:noFill/>
              <a:round/>
              <a:headEnd/>
              <a:tailEnd/>
            </a:ln>
          </p:spPr>
          <p:txBody>
            <a:bodyPr wrap="none" anchor="ctr"/>
            <a:lstStyle/>
            <a:p>
              <a:pPr algn="ctr"/>
              <a:r>
                <a:rPr lang="nl-NL" sz="1400">
                  <a:latin typeface="Trebuchet MS" pitchFamily="34" charset="0"/>
                </a:rPr>
                <a:t>EUScreen</a:t>
              </a:r>
              <a:endParaRPr lang="en-US" sz="1400">
                <a:latin typeface="Trebuchet MS" pitchFamily="34" charset="0"/>
              </a:endParaRPr>
            </a:p>
          </p:txBody>
        </p:sp>
        <p:sp>
          <p:nvSpPr>
            <p:cNvPr id="7250" name="Oval 78"/>
            <p:cNvSpPr>
              <a:spLocks noChangeArrowheads="1"/>
            </p:cNvSpPr>
            <p:nvPr/>
          </p:nvSpPr>
          <p:spPr bwMode="auto">
            <a:xfrm>
              <a:off x="7716888" y="2146302"/>
              <a:ext cx="1071570" cy="568327"/>
            </a:xfrm>
            <a:prstGeom prst="ellipse">
              <a:avLst/>
            </a:prstGeom>
            <a:solidFill>
              <a:srgbClr val="00CCFF"/>
            </a:solidFill>
            <a:ln w="9525">
              <a:noFill/>
              <a:round/>
              <a:headEnd/>
              <a:tailEnd/>
            </a:ln>
          </p:spPr>
          <p:txBody>
            <a:bodyPr wrap="none" anchor="ctr"/>
            <a:lstStyle/>
            <a:p>
              <a:pPr algn="ctr"/>
              <a:r>
                <a:rPr lang="nl-NL" sz="1400">
                  <a:latin typeface="Trebuchet MS" pitchFamily="34" charset="0"/>
                </a:rPr>
                <a:t>STERNA</a:t>
              </a:r>
              <a:endParaRPr lang="en-US" sz="1400">
                <a:latin typeface="Trebuchet MS" pitchFamily="34" charset="0"/>
              </a:endParaRPr>
            </a:p>
          </p:txBody>
        </p:sp>
        <p:sp>
          <p:nvSpPr>
            <p:cNvPr id="7251" name="Oval 6"/>
            <p:cNvSpPr>
              <a:spLocks noChangeArrowheads="1"/>
            </p:cNvSpPr>
            <p:nvPr/>
          </p:nvSpPr>
          <p:spPr bwMode="auto">
            <a:xfrm>
              <a:off x="4144988" y="3116263"/>
              <a:ext cx="1071570" cy="1022386"/>
            </a:xfrm>
            <a:prstGeom prst="ellipse">
              <a:avLst/>
            </a:prstGeom>
            <a:solidFill>
              <a:schemeClr val="bg1"/>
            </a:solidFill>
            <a:ln w="9525">
              <a:noFill/>
              <a:round/>
              <a:headEnd/>
              <a:tailEnd/>
            </a:ln>
          </p:spPr>
          <p:txBody>
            <a:bodyPr wrap="none" anchor="ctr"/>
            <a:lstStyle/>
            <a:p>
              <a:endParaRPr lang="en-US">
                <a:solidFill>
                  <a:schemeClr val="tx1"/>
                </a:solidFill>
              </a:endParaRPr>
            </a:p>
          </p:txBody>
        </p:sp>
        <p:pic>
          <p:nvPicPr>
            <p:cNvPr id="7252" name="Picture 79"/>
            <p:cNvPicPr>
              <a:picLocks noChangeAspect="1" noChangeArrowheads="1"/>
            </p:cNvPicPr>
            <p:nvPr/>
          </p:nvPicPr>
          <p:blipFill>
            <a:blip r:embed="rId3" cstate="print"/>
            <a:srcRect/>
            <a:stretch>
              <a:fillRect/>
            </a:stretch>
          </p:blipFill>
          <p:spPr bwMode="auto">
            <a:xfrm>
              <a:off x="4286248" y="3214696"/>
              <a:ext cx="708777" cy="929245"/>
            </a:xfrm>
            <a:prstGeom prst="rect">
              <a:avLst/>
            </a:prstGeom>
            <a:noFill/>
            <a:ln w="9525">
              <a:noFill/>
              <a:miter lim="800000"/>
              <a:headEnd/>
              <a:tailEnd/>
            </a:ln>
          </p:spPr>
        </p:pic>
      </p:grpSp>
      <p:sp>
        <p:nvSpPr>
          <p:cNvPr id="7172" name="Rectangle 32"/>
          <p:cNvSpPr>
            <a:spLocks noChangeArrowheads="1"/>
          </p:cNvSpPr>
          <p:nvPr/>
        </p:nvSpPr>
        <p:spPr bwMode="auto">
          <a:xfrm>
            <a:off x="2786063" y="3357563"/>
            <a:ext cx="700087" cy="246062"/>
          </a:xfrm>
          <a:prstGeom prst="rect">
            <a:avLst/>
          </a:prstGeom>
          <a:solidFill>
            <a:srgbClr val="008F98"/>
          </a:solidFill>
          <a:ln w="9525">
            <a:noFill/>
            <a:miter lim="800000"/>
            <a:headEnd/>
            <a:tailEnd/>
          </a:ln>
        </p:spPr>
        <p:txBody>
          <a:bodyPr wrap="none" anchor="ctr">
            <a:spAutoFit/>
          </a:bodyPr>
          <a:lstStyle/>
          <a:p>
            <a:pPr algn="ctr">
              <a:spcBef>
                <a:spcPct val="20000"/>
              </a:spcBef>
            </a:pPr>
            <a:r>
              <a:rPr lang="en-GB" sz="1000" b="1">
                <a:latin typeface="Verdana" pitchFamily="34" charset="0"/>
              </a:rPr>
              <a:t>APEnet</a:t>
            </a:r>
            <a:endParaRPr lang="en-GB" sz="1000" b="1" i="1">
              <a:latin typeface="Verdana" pitchFamily="34" charset="0"/>
            </a:endParaRPr>
          </a:p>
        </p:txBody>
      </p:sp>
      <p:sp>
        <p:nvSpPr>
          <p:cNvPr id="7173" name="Rectangle 32"/>
          <p:cNvSpPr>
            <a:spLocks noChangeArrowheads="1"/>
          </p:cNvSpPr>
          <p:nvPr/>
        </p:nvSpPr>
        <p:spPr bwMode="auto">
          <a:xfrm>
            <a:off x="3429000" y="2357438"/>
            <a:ext cx="641350" cy="246062"/>
          </a:xfrm>
          <a:prstGeom prst="rect">
            <a:avLst/>
          </a:prstGeom>
          <a:solidFill>
            <a:srgbClr val="008F98"/>
          </a:solidFill>
          <a:ln w="9525">
            <a:noFill/>
            <a:miter lim="800000"/>
            <a:headEnd/>
            <a:tailEnd/>
          </a:ln>
        </p:spPr>
        <p:txBody>
          <a:bodyPr wrap="none" anchor="ctr">
            <a:spAutoFit/>
          </a:bodyPr>
          <a:lstStyle/>
          <a:p>
            <a:pPr algn="ctr">
              <a:spcBef>
                <a:spcPct val="20000"/>
              </a:spcBef>
            </a:pPr>
            <a:r>
              <a:rPr lang="en-GB" sz="1000" b="1">
                <a:latin typeface="Verdana" pitchFamily="34" charset="0"/>
              </a:rPr>
              <a:t>ECLAP</a:t>
            </a:r>
          </a:p>
        </p:txBody>
      </p:sp>
      <p:sp>
        <p:nvSpPr>
          <p:cNvPr id="7174" name="Rectangle 32"/>
          <p:cNvSpPr>
            <a:spLocks noChangeArrowheads="1"/>
          </p:cNvSpPr>
          <p:nvPr/>
        </p:nvSpPr>
        <p:spPr bwMode="auto">
          <a:xfrm>
            <a:off x="3071813" y="2000250"/>
            <a:ext cx="638175" cy="246063"/>
          </a:xfrm>
          <a:prstGeom prst="rect">
            <a:avLst/>
          </a:prstGeom>
          <a:solidFill>
            <a:srgbClr val="008F98"/>
          </a:solidFill>
          <a:ln w="9525">
            <a:noFill/>
            <a:miter lim="800000"/>
            <a:headEnd/>
            <a:tailEnd/>
          </a:ln>
        </p:spPr>
        <p:txBody>
          <a:bodyPr wrap="none" anchor="ctr">
            <a:spAutoFit/>
          </a:bodyPr>
          <a:lstStyle/>
          <a:p>
            <a:pPr algn="ctr">
              <a:spcBef>
                <a:spcPct val="20000"/>
              </a:spcBef>
            </a:pPr>
            <a:r>
              <a:rPr lang="en-GB" sz="1000" b="1"/>
              <a:t>Carrare</a:t>
            </a:r>
            <a:endParaRPr lang="en-GB" sz="1000" b="1" i="1">
              <a:latin typeface="Verdana" pitchFamily="34" charset="0"/>
            </a:endParaRPr>
          </a:p>
        </p:txBody>
      </p:sp>
      <p:sp>
        <p:nvSpPr>
          <p:cNvPr id="7175" name="Rectangle 32"/>
          <p:cNvSpPr>
            <a:spLocks noChangeArrowheads="1"/>
          </p:cNvSpPr>
          <p:nvPr/>
        </p:nvSpPr>
        <p:spPr bwMode="auto">
          <a:xfrm>
            <a:off x="5929313" y="2214563"/>
            <a:ext cx="962025" cy="246062"/>
          </a:xfrm>
          <a:prstGeom prst="rect">
            <a:avLst/>
          </a:prstGeom>
          <a:solidFill>
            <a:srgbClr val="008F98"/>
          </a:solidFill>
          <a:ln w="9525">
            <a:noFill/>
            <a:miter lim="800000"/>
            <a:headEnd/>
            <a:tailEnd/>
          </a:ln>
        </p:spPr>
        <p:txBody>
          <a:bodyPr wrap="none" anchor="ctr">
            <a:spAutoFit/>
          </a:bodyPr>
          <a:lstStyle/>
          <a:p>
            <a:pPr algn="ctr">
              <a:spcBef>
                <a:spcPct val="20000"/>
              </a:spcBef>
            </a:pPr>
            <a:r>
              <a:rPr lang="en-GB" sz="1000" b="1"/>
              <a:t>EURO-Photo</a:t>
            </a:r>
          </a:p>
        </p:txBody>
      </p:sp>
      <p:sp>
        <p:nvSpPr>
          <p:cNvPr id="7176" name="Rectangle 32"/>
          <p:cNvSpPr>
            <a:spLocks noChangeArrowheads="1"/>
          </p:cNvSpPr>
          <p:nvPr/>
        </p:nvSpPr>
        <p:spPr bwMode="auto">
          <a:xfrm>
            <a:off x="6572250" y="1857375"/>
            <a:ext cx="547688" cy="246063"/>
          </a:xfrm>
          <a:prstGeom prst="rect">
            <a:avLst/>
          </a:prstGeom>
          <a:solidFill>
            <a:srgbClr val="008F98"/>
          </a:solidFill>
          <a:ln w="9525">
            <a:noFill/>
            <a:miter lim="800000"/>
            <a:headEnd/>
            <a:tailEnd/>
          </a:ln>
        </p:spPr>
        <p:txBody>
          <a:bodyPr wrap="none" anchor="ctr">
            <a:spAutoFit/>
          </a:bodyPr>
          <a:lstStyle/>
          <a:p>
            <a:pPr algn="ctr">
              <a:spcBef>
                <a:spcPct val="20000"/>
              </a:spcBef>
            </a:pPr>
            <a:r>
              <a:rPr lang="en-GB" sz="1000" b="1"/>
              <a:t>HOPE</a:t>
            </a:r>
            <a:endParaRPr lang="en-GB" sz="1000" b="1" i="1">
              <a:latin typeface="Verdana" pitchFamily="34" charset="0"/>
            </a:endParaRPr>
          </a:p>
        </p:txBody>
      </p:sp>
      <p:sp>
        <p:nvSpPr>
          <p:cNvPr id="7177" name="Rectangle 32"/>
          <p:cNvSpPr>
            <a:spLocks noChangeArrowheads="1"/>
          </p:cNvSpPr>
          <p:nvPr/>
        </p:nvSpPr>
        <p:spPr bwMode="auto">
          <a:xfrm>
            <a:off x="1357313" y="3429000"/>
            <a:ext cx="1228725" cy="246063"/>
          </a:xfrm>
          <a:prstGeom prst="rect">
            <a:avLst/>
          </a:prstGeom>
          <a:solidFill>
            <a:srgbClr val="008F98"/>
          </a:solidFill>
          <a:ln w="9525">
            <a:noFill/>
            <a:miter lim="800000"/>
            <a:headEnd/>
            <a:tailEnd/>
          </a:ln>
        </p:spPr>
        <p:txBody>
          <a:bodyPr wrap="none" anchor="ctr">
            <a:spAutoFit/>
          </a:bodyPr>
          <a:lstStyle/>
          <a:p>
            <a:r>
              <a:rPr lang="en-GB" sz="1000" b="1"/>
              <a:t>Europeana Regia</a:t>
            </a:r>
          </a:p>
        </p:txBody>
      </p:sp>
      <p:sp>
        <p:nvSpPr>
          <p:cNvPr id="7178" name="Rectangle 32"/>
          <p:cNvSpPr>
            <a:spLocks noChangeArrowheads="1"/>
          </p:cNvSpPr>
          <p:nvPr/>
        </p:nvSpPr>
        <p:spPr bwMode="auto">
          <a:xfrm>
            <a:off x="1357313" y="3071813"/>
            <a:ext cx="1143000" cy="246062"/>
          </a:xfrm>
          <a:prstGeom prst="rect">
            <a:avLst/>
          </a:prstGeom>
          <a:solidFill>
            <a:srgbClr val="008F98"/>
          </a:solidFill>
          <a:ln w="9525">
            <a:noFill/>
            <a:miter lim="800000"/>
            <a:headEnd/>
            <a:tailEnd/>
          </a:ln>
        </p:spPr>
        <p:txBody>
          <a:bodyPr wrap="none" anchor="ctr">
            <a:spAutoFit/>
          </a:bodyPr>
          <a:lstStyle/>
          <a:p>
            <a:r>
              <a:rPr lang="en-GB" sz="1000" b="1"/>
              <a:t>Natural Europe</a:t>
            </a:r>
            <a:endParaRPr lang="en-GB" sz="1000" b="1" i="1">
              <a:latin typeface="Verdana"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lgn="l"/>
            <a:r>
              <a:rPr lang="en-GB" dirty="0" smtClean="0"/>
              <a:t>150 Years of Achievement in Education</a:t>
            </a:r>
            <a:endParaRPr lang="en-GB" sz="2800" dirty="0" smtClean="0"/>
          </a:p>
        </p:txBody>
      </p:sp>
      <p:sp>
        <p:nvSpPr>
          <p:cNvPr id="7172" name="TextBox 4"/>
          <p:cNvSpPr txBox="1">
            <a:spLocks noChangeArrowheads="1"/>
          </p:cNvSpPr>
          <p:nvPr/>
        </p:nvSpPr>
        <p:spPr bwMode="auto">
          <a:xfrm>
            <a:off x="323851" y="1268412"/>
            <a:ext cx="2879998" cy="3785652"/>
          </a:xfrm>
          <a:prstGeom prst="rect">
            <a:avLst/>
          </a:prstGeom>
          <a:noFill/>
          <a:ln w="9525">
            <a:noFill/>
            <a:miter lim="800000"/>
            <a:headEnd/>
            <a:tailEnd/>
          </a:ln>
        </p:spPr>
        <p:txBody>
          <a:bodyPr wrap="square">
            <a:spAutoFit/>
          </a:bodyPr>
          <a:lstStyle/>
          <a:p>
            <a:r>
              <a:rPr lang="en-GB" sz="1600" dirty="0" smtClean="0">
                <a:solidFill>
                  <a:schemeClr val="tx1"/>
                </a:solidFill>
              </a:rPr>
              <a:t>This </a:t>
            </a:r>
            <a:r>
              <a:rPr lang="en-GB" sz="1600" dirty="0">
                <a:solidFill>
                  <a:schemeClr val="tx1"/>
                </a:solidFill>
              </a:rPr>
              <a:t>virtual exhibition </a:t>
            </a:r>
            <a:r>
              <a:rPr lang="en-GB" sz="1600" dirty="0" smtClean="0">
                <a:solidFill>
                  <a:schemeClr val="tx1"/>
                </a:solidFill>
              </a:rPr>
              <a:t>celebrates </a:t>
            </a:r>
            <a:r>
              <a:rPr lang="en-GB" sz="1600" dirty="0">
                <a:solidFill>
                  <a:schemeClr val="tx1"/>
                </a:solidFill>
              </a:rPr>
              <a:t>150 years since the establishment of the </a:t>
            </a:r>
            <a:r>
              <a:rPr lang="en-GB" sz="1600" b="1" dirty="0">
                <a:solidFill>
                  <a:schemeClr val="tx1"/>
                </a:solidFill>
              </a:rPr>
              <a:t>Alliance </a:t>
            </a:r>
            <a:r>
              <a:rPr lang="en-GB" sz="1600" b="1" dirty="0" err="1">
                <a:solidFill>
                  <a:schemeClr val="tx1"/>
                </a:solidFill>
              </a:rPr>
              <a:t>Israélite</a:t>
            </a:r>
            <a:r>
              <a:rPr lang="en-GB" sz="1600" b="1" dirty="0">
                <a:solidFill>
                  <a:schemeClr val="tx1"/>
                </a:solidFill>
              </a:rPr>
              <a:t> </a:t>
            </a:r>
            <a:r>
              <a:rPr lang="en-GB" sz="1600" b="1" dirty="0" err="1">
                <a:solidFill>
                  <a:schemeClr val="tx1"/>
                </a:solidFill>
              </a:rPr>
              <a:t>Universelle</a:t>
            </a:r>
            <a:r>
              <a:rPr lang="en-GB" sz="1600" dirty="0">
                <a:solidFill>
                  <a:schemeClr val="tx1"/>
                </a:solidFill>
              </a:rPr>
              <a:t>, an educational institution which created </a:t>
            </a:r>
            <a:r>
              <a:rPr lang="en-GB" sz="1600" dirty="0" smtClean="0">
                <a:solidFill>
                  <a:schemeClr val="tx1"/>
                </a:solidFill>
              </a:rPr>
              <a:t>a </a:t>
            </a:r>
            <a:r>
              <a:rPr lang="en-GB" sz="1600" dirty="0">
                <a:solidFill>
                  <a:schemeClr val="tx1"/>
                </a:solidFill>
              </a:rPr>
              <a:t>network of schools in Morocco, Tunisia, Turkey, Ottoman Palestine, Egypt, Iraq, Syria and other countries.</a:t>
            </a:r>
          </a:p>
          <a:p>
            <a:endParaRPr lang="en-GB" sz="1600" dirty="0">
              <a:solidFill>
                <a:schemeClr val="tx1"/>
              </a:solidFill>
            </a:endParaRPr>
          </a:p>
          <a:p>
            <a:r>
              <a:rPr lang="en-GB" sz="1600" dirty="0">
                <a:solidFill>
                  <a:schemeClr val="tx1"/>
                </a:solidFill>
              </a:rPr>
              <a:t>Today, the </a:t>
            </a:r>
            <a:r>
              <a:rPr lang="en-GB" sz="1600" dirty="0" err="1" smtClean="0">
                <a:solidFill>
                  <a:schemeClr val="tx1"/>
                </a:solidFill>
              </a:rPr>
              <a:t>AlU</a:t>
            </a:r>
            <a:r>
              <a:rPr lang="en-GB" sz="1600" dirty="0" smtClean="0">
                <a:solidFill>
                  <a:schemeClr val="tx1"/>
                </a:solidFill>
              </a:rPr>
              <a:t> </a:t>
            </a:r>
            <a:r>
              <a:rPr lang="en-GB" sz="1600" dirty="0">
                <a:solidFill>
                  <a:schemeClr val="tx1"/>
                </a:solidFill>
              </a:rPr>
              <a:t>does its work mainly in France, the United States, Morocco and Israel. </a:t>
            </a:r>
            <a:endParaRPr lang="en-GB" sz="1600" dirty="0" smtClean="0">
              <a:solidFill>
                <a:schemeClr val="tx1"/>
              </a:solidFill>
            </a:endParaRPr>
          </a:p>
        </p:txBody>
      </p:sp>
      <p:sp>
        <p:nvSpPr>
          <p:cNvPr id="5" name="TextBox 4"/>
          <p:cNvSpPr txBox="1">
            <a:spLocks noChangeArrowheads="1"/>
          </p:cNvSpPr>
          <p:nvPr/>
        </p:nvSpPr>
        <p:spPr bwMode="auto">
          <a:xfrm>
            <a:off x="6948264" y="1340768"/>
            <a:ext cx="1872208" cy="584775"/>
          </a:xfrm>
          <a:prstGeom prst="rect">
            <a:avLst/>
          </a:prstGeom>
          <a:solidFill>
            <a:schemeClr val="bg1">
              <a:alpha val="85097"/>
            </a:schemeClr>
          </a:solidFill>
          <a:ln w="9525">
            <a:noFill/>
            <a:miter lim="800000"/>
            <a:headEnd/>
            <a:tailEnd/>
          </a:ln>
        </p:spPr>
        <p:txBody>
          <a:bodyPr wrap="square">
            <a:spAutoFit/>
          </a:bodyPr>
          <a:lstStyle/>
          <a:p>
            <a:r>
              <a:rPr lang="en-GB" sz="1600" dirty="0" smtClean="0">
                <a:solidFill>
                  <a:srgbClr val="008F98"/>
                </a:solidFill>
              </a:rPr>
              <a:t>Maghreb</a:t>
            </a:r>
            <a:br>
              <a:rPr lang="en-GB" sz="1600" dirty="0" smtClean="0">
                <a:solidFill>
                  <a:srgbClr val="008F98"/>
                </a:solidFill>
              </a:rPr>
            </a:br>
            <a:r>
              <a:rPr lang="en-GB" sz="1600" dirty="0" smtClean="0">
                <a:solidFill>
                  <a:srgbClr val="008F98"/>
                </a:solidFill>
              </a:rPr>
              <a:t>1950</a:t>
            </a:r>
            <a:endParaRPr lang="en-GB" sz="1600" dirty="0">
              <a:solidFill>
                <a:srgbClr val="008F98"/>
              </a:solidFill>
            </a:endParaRPr>
          </a:p>
        </p:txBody>
      </p:sp>
      <p:sp>
        <p:nvSpPr>
          <p:cNvPr id="8" name="TextBox 7"/>
          <p:cNvSpPr txBox="1">
            <a:spLocks noChangeArrowheads="1"/>
          </p:cNvSpPr>
          <p:nvPr/>
        </p:nvSpPr>
        <p:spPr bwMode="auto">
          <a:xfrm>
            <a:off x="3491880" y="4869160"/>
            <a:ext cx="2520280" cy="830997"/>
          </a:xfrm>
          <a:prstGeom prst="rect">
            <a:avLst/>
          </a:prstGeom>
          <a:solidFill>
            <a:schemeClr val="bg1">
              <a:alpha val="85097"/>
            </a:schemeClr>
          </a:solidFill>
          <a:ln w="9525">
            <a:noFill/>
            <a:miter lim="800000"/>
            <a:headEnd/>
            <a:tailEnd/>
          </a:ln>
        </p:spPr>
        <p:txBody>
          <a:bodyPr wrap="square">
            <a:spAutoFit/>
          </a:bodyPr>
          <a:lstStyle/>
          <a:p>
            <a:r>
              <a:rPr lang="en-GB" sz="1600" dirty="0" smtClean="0">
                <a:solidFill>
                  <a:srgbClr val="008F98"/>
                </a:solidFill>
              </a:rPr>
              <a:t>Iran 1929, clothes and bread are distributed to the students</a:t>
            </a:r>
            <a:endParaRPr lang="en-GB" sz="1600" dirty="0">
              <a:solidFill>
                <a:srgbClr val="008F98"/>
              </a:solidFill>
            </a:endParaRPr>
          </a:p>
        </p:txBody>
      </p:sp>
      <p:pic>
        <p:nvPicPr>
          <p:cNvPr id="6" name="Content Placeholder 13" descr="AIU-exhibition_Maghreb.jpg"/>
          <p:cNvPicPr>
            <a:picLocks noChangeAspect="1"/>
          </p:cNvPicPr>
          <p:nvPr/>
        </p:nvPicPr>
        <p:blipFill>
          <a:blip r:embed="rId2" cstate="print"/>
          <a:stretch>
            <a:fillRect/>
          </a:stretch>
        </p:blipFill>
        <p:spPr>
          <a:xfrm rot="20977816">
            <a:off x="3511177" y="1794728"/>
            <a:ext cx="3672408" cy="25190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Content Placeholder 11" descr="AIU_Iran1929BreadClothes.jpg"/>
          <p:cNvPicPr>
            <a:picLocks noChangeAspect="1"/>
          </p:cNvPicPr>
          <p:nvPr/>
        </p:nvPicPr>
        <p:blipFill>
          <a:blip r:embed="rId3" cstate="print"/>
          <a:srcRect r="24825"/>
          <a:stretch>
            <a:fillRect/>
          </a:stretch>
        </p:blipFill>
        <p:spPr>
          <a:xfrm>
            <a:off x="5868144" y="2492896"/>
            <a:ext cx="3275856" cy="27990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4000"/>
                            </p:stCondLst>
                            <p:childTnLst>
                              <p:par>
                                <p:cTn id="9" presetID="10" presetClass="entr" presetSubtype="0" fill="hold" grpId="0" nodeType="afterEffect">
                                  <p:stCondLst>
                                    <p:cond delay="2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IU_Sfax_Tunisia.jpg"/>
          <p:cNvPicPr>
            <a:picLocks noGrp="1" noChangeAspect="1"/>
          </p:cNvPicPr>
          <p:nvPr>
            <p:ph sz="half" idx="1"/>
          </p:nvPr>
        </p:nvPicPr>
        <p:blipFill>
          <a:blip r:embed="rId3" cstate="print"/>
          <a:stretch>
            <a:fillRect/>
          </a:stretch>
        </p:blipFill>
        <p:spPr>
          <a:xfrm>
            <a:off x="899592" y="1200205"/>
            <a:ext cx="7272808" cy="4533051"/>
          </a:xfrm>
          <a:prstGeom prst="rect">
            <a:avLst/>
          </a:prstGeom>
          <a:ln>
            <a:noFill/>
          </a:ln>
          <a:effectLst>
            <a:outerShdw blurRad="292100" dist="139700" dir="2700000" algn="tl" rotWithShape="0">
              <a:srgbClr val="333333">
                <a:alpha val="65000"/>
              </a:srgbClr>
            </a:outerShdw>
          </a:effectLst>
        </p:spPr>
      </p:pic>
      <p:sp>
        <p:nvSpPr>
          <p:cNvPr id="26626" name="Title 1"/>
          <p:cNvSpPr>
            <a:spLocks noGrp="1"/>
          </p:cNvSpPr>
          <p:nvPr>
            <p:ph type="title"/>
          </p:nvPr>
        </p:nvSpPr>
        <p:spPr/>
        <p:txBody>
          <a:bodyPr/>
          <a:lstStyle/>
          <a:p>
            <a:pPr algn="l"/>
            <a:r>
              <a:rPr lang="en-GB" b="0" dirty="0" smtClean="0">
                <a:solidFill>
                  <a:schemeClr val="tx1"/>
                </a:solidFill>
              </a:rPr>
              <a:t>Alliance </a:t>
            </a:r>
            <a:r>
              <a:rPr lang="en-GB" b="0" dirty="0" err="1" smtClean="0">
                <a:solidFill>
                  <a:schemeClr val="tx1"/>
                </a:solidFill>
              </a:rPr>
              <a:t>Israélite</a:t>
            </a:r>
            <a:r>
              <a:rPr lang="en-GB" b="0" dirty="0" smtClean="0">
                <a:solidFill>
                  <a:schemeClr val="tx1"/>
                </a:solidFill>
              </a:rPr>
              <a:t> </a:t>
            </a:r>
            <a:r>
              <a:rPr lang="en-GB" b="0" dirty="0" err="1" smtClean="0">
                <a:solidFill>
                  <a:schemeClr val="tx1"/>
                </a:solidFill>
              </a:rPr>
              <a:t>Universelle</a:t>
            </a:r>
            <a:endParaRPr lang="en-GB" b="0" dirty="0" smtClean="0"/>
          </a:p>
        </p:txBody>
      </p:sp>
      <p:sp>
        <p:nvSpPr>
          <p:cNvPr id="7" name="TextBox 6"/>
          <p:cNvSpPr txBox="1">
            <a:spLocks noChangeArrowheads="1"/>
          </p:cNvSpPr>
          <p:nvPr/>
        </p:nvSpPr>
        <p:spPr bwMode="auto">
          <a:xfrm>
            <a:off x="6732240" y="4293096"/>
            <a:ext cx="2016224" cy="369332"/>
          </a:xfrm>
          <a:prstGeom prst="rect">
            <a:avLst/>
          </a:prstGeom>
          <a:solidFill>
            <a:schemeClr val="bg1">
              <a:alpha val="85097"/>
            </a:schemeClr>
          </a:solidFill>
          <a:ln w="9525">
            <a:noFill/>
            <a:miter lim="800000"/>
            <a:headEnd/>
            <a:tailEnd/>
          </a:ln>
        </p:spPr>
        <p:txBody>
          <a:bodyPr wrap="square">
            <a:spAutoFit/>
          </a:bodyPr>
          <a:lstStyle/>
          <a:p>
            <a:r>
              <a:rPr lang="en-GB" i="1" dirty="0" err="1" smtClean="0">
                <a:solidFill>
                  <a:schemeClr val="tx1"/>
                </a:solidFill>
              </a:rPr>
              <a:t>Sfax</a:t>
            </a:r>
            <a:r>
              <a:rPr lang="en-GB" i="1" dirty="0" smtClean="0">
                <a:solidFill>
                  <a:schemeClr val="tx1"/>
                </a:solidFill>
              </a:rPr>
              <a:t>, Tunisia</a:t>
            </a:r>
            <a:endParaRPr lang="en-GB"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lgn="l"/>
            <a:r>
              <a:rPr lang="en-GB" dirty="0" smtClean="0">
                <a:solidFill>
                  <a:schemeClr val="tx1"/>
                </a:solidFill>
              </a:rPr>
              <a:t>Jewish Britain: A History in 50 Objects</a:t>
            </a:r>
            <a:endParaRPr lang="en-GB" sz="2800" dirty="0" smtClean="0"/>
          </a:p>
        </p:txBody>
      </p:sp>
      <p:pic>
        <p:nvPicPr>
          <p:cNvPr id="38914" name="Picture 2"/>
          <p:cNvPicPr>
            <a:picLocks noChangeAspect="1" noChangeArrowheads="1"/>
          </p:cNvPicPr>
          <p:nvPr/>
        </p:nvPicPr>
        <p:blipFill>
          <a:blip r:embed="rId2" cstate="print"/>
          <a:stretch>
            <a:fillRect/>
          </a:stretch>
        </p:blipFill>
        <p:spPr bwMode="auto">
          <a:xfrm>
            <a:off x="4067944" y="1268760"/>
            <a:ext cx="4608512" cy="4378085"/>
          </a:xfrm>
          <a:prstGeom prst="rect">
            <a:avLst/>
          </a:prstGeom>
          <a:ln>
            <a:noFill/>
          </a:ln>
          <a:effectLst>
            <a:outerShdw blurRad="292100" dist="139700" dir="2700000" algn="tl" rotWithShape="0">
              <a:srgbClr val="333333">
                <a:alpha val="65000"/>
              </a:srgbClr>
            </a:outerShdw>
          </a:effectLst>
        </p:spPr>
      </p:pic>
      <p:sp>
        <p:nvSpPr>
          <p:cNvPr id="7172" name="TextBox 4"/>
          <p:cNvSpPr txBox="1">
            <a:spLocks noChangeArrowheads="1"/>
          </p:cNvSpPr>
          <p:nvPr/>
        </p:nvSpPr>
        <p:spPr bwMode="auto">
          <a:xfrm>
            <a:off x="323850" y="1268413"/>
            <a:ext cx="3311525" cy="4278094"/>
          </a:xfrm>
          <a:prstGeom prst="rect">
            <a:avLst/>
          </a:prstGeom>
          <a:noFill/>
          <a:ln w="9525">
            <a:noFill/>
            <a:miter lim="800000"/>
            <a:headEnd/>
            <a:tailEnd/>
          </a:ln>
        </p:spPr>
        <p:txBody>
          <a:bodyPr>
            <a:spAutoFit/>
          </a:bodyPr>
          <a:lstStyle/>
          <a:p>
            <a:r>
              <a:rPr lang="en-GB" sz="1600" dirty="0">
                <a:solidFill>
                  <a:schemeClr val="tx1"/>
                </a:solidFill>
              </a:rPr>
              <a:t>A virtual exhibition </a:t>
            </a:r>
            <a:r>
              <a:rPr lang="en-GB" sz="1600" b="1" i="1" dirty="0" smtClean="0">
                <a:solidFill>
                  <a:schemeClr val="tx1"/>
                </a:solidFill>
              </a:rPr>
              <a:t>Jewish Britain: A History in 50 Objects</a:t>
            </a:r>
            <a:r>
              <a:rPr lang="en-GB" sz="1600" b="1" dirty="0" smtClean="0">
                <a:solidFill>
                  <a:schemeClr val="tx1"/>
                </a:solidFill>
              </a:rPr>
              <a:t> </a:t>
            </a:r>
            <a:r>
              <a:rPr lang="en-GB" sz="1600" dirty="0" smtClean="0">
                <a:solidFill>
                  <a:schemeClr val="tx1"/>
                </a:solidFill>
              </a:rPr>
              <a:t>showcases objects from the collections of the Jewish Museum in London. Each object tells a story about the history of the Jewish community in Britain from medieval to modern times.</a:t>
            </a:r>
          </a:p>
          <a:p>
            <a:endParaRPr lang="en-GB" sz="1600" dirty="0" smtClean="0">
              <a:solidFill>
                <a:schemeClr val="tx1"/>
              </a:solidFill>
            </a:endParaRPr>
          </a:p>
          <a:p>
            <a:r>
              <a:rPr lang="en-GB" sz="1600" dirty="0" smtClean="0">
                <a:solidFill>
                  <a:schemeClr val="tx1"/>
                </a:solidFill>
              </a:rPr>
              <a:t>The objects are grouped using different themes including: London's East End, Migration and settlement, Working lives and trades, Charity and welfare, Refugees from Nazism and the Holocaust, Growing up, Family and home life etc. </a:t>
            </a:r>
            <a:endParaRPr lang="en-GB" sz="1600" dirty="0">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efer-Torah-wooden-case.jpg"/>
          <p:cNvPicPr>
            <a:picLocks noGrp="1" noChangeAspect="1"/>
          </p:cNvPicPr>
          <p:nvPr>
            <p:ph sz="half" idx="2"/>
          </p:nvPr>
        </p:nvPicPr>
        <p:blipFill>
          <a:blip r:embed="rId3" cstate="print"/>
          <a:stretch>
            <a:fillRect/>
          </a:stretch>
        </p:blipFill>
        <p:spPr>
          <a:xfrm>
            <a:off x="341200" y="1268760"/>
            <a:ext cx="4086784" cy="203431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8674" name="Title 1"/>
          <p:cNvSpPr>
            <a:spLocks noGrp="1"/>
          </p:cNvSpPr>
          <p:nvPr>
            <p:ph type="title"/>
          </p:nvPr>
        </p:nvSpPr>
        <p:spPr/>
        <p:txBody>
          <a:bodyPr/>
          <a:lstStyle/>
          <a:p>
            <a:pPr algn="l"/>
            <a:r>
              <a:rPr lang="en-US" dirty="0" smtClean="0"/>
              <a:t>Jewish Museum London</a:t>
            </a:r>
            <a:endParaRPr lang="en-GB" dirty="0" smtClean="0"/>
          </a:p>
        </p:txBody>
      </p:sp>
      <p:pic>
        <p:nvPicPr>
          <p:cNvPr id="5" name="Content Placeholder 4" descr="01JMG_Jewish_Doctor_and_Merchant.jpg"/>
          <p:cNvPicPr>
            <a:picLocks noGrp="1" noChangeAspect="1"/>
          </p:cNvPicPr>
          <p:nvPr>
            <p:ph sz="half" idx="1"/>
          </p:nvPr>
        </p:nvPicPr>
        <p:blipFill>
          <a:blip r:embed="rId4" cstate="print"/>
          <a:stretch>
            <a:fillRect/>
          </a:stretch>
        </p:blipFill>
        <p:spPr>
          <a:xfrm>
            <a:off x="4716016" y="2420888"/>
            <a:ext cx="4168050" cy="3168352"/>
          </a:xfrm>
          <a:prstGeom prst="rect">
            <a:avLst/>
          </a:prstGeom>
          <a:ln>
            <a:noFill/>
          </a:ln>
          <a:effectLst>
            <a:outerShdw blurRad="292100" dist="139700" dir="2700000" algn="tl" rotWithShape="0">
              <a:srgbClr val="333333">
                <a:alpha val="65000"/>
              </a:srgbClr>
            </a:outerShdw>
          </a:effectLst>
        </p:spPr>
      </p:pic>
      <p:sp>
        <p:nvSpPr>
          <p:cNvPr id="7" name="TextBox 6"/>
          <p:cNvSpPr txBox="1">
            <a:spLocks noChangeArrowheads="1"/>
          </p:cNvSpPr>
          <p:nvPr/>
        </p:nvSpPr>
        <p:spPr bwMode="auto">
          <a:xfrm>
            <a:off x="251520" y="3501008"/>
            <a:ext cx="4212505" cy="2308324"/>
          </a:xfrm>
          <a:prstGeom prst="rect">
            <a:avLst/>
          </a:prstGeom>
          <a:noFill/>
          <a:ln w="9525">
            <a:noFill/>
            <a:miter lim="800000"/>
            <a:headEnd/>
            <a:tailEnd/>
          </a:ln>
        </p:spPr>
        <p:txBody>
          <a:bodyPr wrap="square">
            <a:spAutoFit/>
          </a:bodyPr>
          <a:lstStyle/>
          <a:p>
            <a:r>
              <a:rPr lang="en-GB" dirty="0" smtClean="0">
                <a:solidFill>
                  <a:schemeClr val="tx1"/>
                </a:solidFill>
              </a:rPr>
              <a:t>Steam baths were used by the immigrant Jewish community living in London’s East End from the 19th century. They were an important part of social and religious life and were mostly used by men following work on a Friday evening, before going to the synagogue for prayers.</a:t>
            </a:r>
            <a:endParaRPr lang="en-GB" dirty="0">
              <a:solidFill>
                <a:schemeClr val="tx1"/>
              </a:solidFill>
            </a:endParaRPr>
          </a:p>
        </p:txBody>
      </p:sp>
      <p:sp>
        <p:nvSpPr>
          <p:cNvPr id="8" name="TextBox 7"/>
          <p:cNvSpPr txBox="1">
            <a:spLocks noChangeArrowheads="1"/>
          </p:cNvSpPr>
          <p:nvPr/>
        </p:nvSpPr>
        <p:spPr bwMode="auto">
          <a:xfrm>
            <a:off x="4644008" y="1196752"/>
            <a:ext cx="4320480" cy="1200329"/>
          </a:xfrm>
          <a:prstGeom prst="rect">
            <a:avLst/>
          </a:prstGeom>
          <a:noFill/>
          <a:ln w="9525">
            <a:noFill/>
            <a:miter lim="800000"/>
            <a:headEnd/>
            <a:tailEnd/>
          </a:ln>
        </p:spPr>
        <p:txBody>
          <a:bodyPr wrap="square">
            <a:spAutoFit/>
          </a:bodyPr>
          <a:lstStyle/>
          <a:p>
            <a:r>
              <a:rPr lang="en-GB" dirty="0" smtClean="0">
                <a:solidFill>
                  <a:schemeClr val="tx1"/>
                </a:solidFill>
              </a:rPr>
              <a:t>Medieval </a:t>
            </a:r>
            <a:r>
              <a:rPr lang="en-GB" dirty="0" err="1" smtClean="0">
                <a:solidFill>
                  <a:schemeClr val="tx1"/>
                </a:solidFill>
              </a:rPr>
              <a:t>mikveh</a:t>
            </a:r>
            <a:r>
              <a:rPr lang="en-GB" dirty="0" smtClean="0">
                <a:solidFill>
                  <a:schemeClr val="tx1"/>
                </a:solidFill>
              </a:rPr>
              <a:t> (Jewish ritual bath) dating from the 13th century, discovered on a building site in Milk Street, London </a:t>
            </a:r>
            <a:br>
              <a:rPr lang="en-GB" dirty="0" smtClean="0">
                <a:solidFill>
                  <a:schemeClr val="tx1"/>
                </a:solidFill>
              </a:rPr>
            </a:br>
            <a:r>
              <a:rPr lang="en-GB" dirty="0" smtClean="0">
                <a:solidFill>
                  <a:schemeClr val="tx1"/>
                </a:solidFill>
              </a:rPr>
              <a:t>in 2001</a:t>
            </a:r>
            <a:endParaRPr lang="en-GB"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5000"/>
                            </p:stCondLst>
                            <p:childTnLst>
                              <p:par>
                                <p:cTn id="13" presetID="10" presetClass="entr" presetSubtype="0" fill="hold" nodeType="afterEffect">
                                  <p:stCondLst>
                                    <p:cond delay="4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10000"/>
                            </p:stCondLst>
                            <p:childTnLst>
                              <p:par>
                                <p:cTn id="17" presetID="10" presetClass="entr" presetSubtype="0" fill="hold" grpId="0" nodeType="afterEffect">
                                  <p:stCondLst>
                                    <p:cond delay="2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algn="l"/>
            <a:r>
              <a:rPr lang="en-GB" sz="2100" dirty="0" smtClean="0"/>
              <a:t>Jewish postcards from the Hungarian Jewish Archives, Budapest</a:t>
            </a:r>
          </a:p>
        </p:txBody>
      </p:sp>
      <p:sp>
        <p:nvSpPr>
          <p:cNvPr id="33795" name="Content Placeholder 2"/>
          <p:cNvSpPr>
            <a:spLocks noGrp="1"/>
          </p:cNvSpPr>
          <p:nvPr>
            <p:ph idx="1"/>
          </p:nvPr>
        </p:nvSpPr>
        <p:spPr>
          <a:xfrm>
            <a:off x="361950" y="1268760"/>
            <a:ext cx="2841898" cy="4335463"/>
          </a:xfrm>
        </p:spPr>
        <p:txBody>
          <a:bodyPr/>
          <a:lstStyle/>
          <a:p>
            <a:pPr marL="0" indent="0">
              <a:buNone/>
            </a:pPr>
            <a:r>
              <a:rPr lang="en-GB" sz="1800" dirty="0" smtClean="0"/>
              <a:t>This exhibition presents a selection of the Hungarian Jewish Archive historic collection of </a:t>
            </a:r>
            <a:r>
              <a:rPr lang="en-GB" sz="1800" b="1" dirty="0" smtClean="0"/>
              <a:t>postcards from East-Central Europe </a:t>
            </a:r>
            <a:r>
              <a:rPr lang="en-GB" sz="1800" dirty="0" smtClean="0"/>
              <a:t>and the main destinations of Jewish migration. The postcards were the first popular media representations of Jews and Jewish life.</a:t>
            </a:r>
          </a:p>
        </p:txBody>
      </p:sp>
      <p:pic>
        <p:nvPicPr>
          <p:cNvPr id="4" name="Picture 3" descr="Hungarian_postcardhome.jpg"/>
          <p:cNvPicPr>
            <a:picLocks noChangeAspect="1"/>
          </p:cNvPicPr>
          <p:nvPr/>
        </p:nvPicPr>
        <p:blipFill>
          <a:blip r:embed="rId3" cstate="print"/>
          <a:stretch>
            <a:fillRect/>
          </a:stretch>
        </p:blipFill>
        <p:spPr>
          <a:xfrm>
            <a:off x="3491880" y="1268760"/>
            <a:ext cx="5112568" cy="439302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Jewish postcard exhibition from HJA</a:t>
            </a:r>
            <a:endParaRPr lang="en-GB" dirty="0"/>
          </a:p>
        </p:txBody>
      </p:sp>
      <p:pic>
        <p:nvPicPr>
          <p:cNvPr id="1026" name="Picture 2" descr="C:\Users\Lena\Documents\1JUDAICA FOLDERS\1Judaica WEBSITE, CONTENT\HUNGARY IMAGES\postcard_yiddish_c1910.jpg"/>
          <p:cNvPicPr>
            <a:picLocks noChangeAspect="1" noChangeArrowheads="1"/>
          </p:cNvPicPr>
          <p:nvPr/>
        </p:nvPicPr>
        <p:blipFill>
          <a:blip r:embed="rId3" cstate="print"/>
          <a:srcRect l="7351" t="5497" r="8911" b="10520"/>
          <a:stretch>
            <a:fillRect/>
          </a:stretch>
        </p:blipFill>
        <p:spPr bwMode="auto">
          <a:xfrm>
            <a:off x="1259632" y="1196752"/>
            <a:ext cx="6490230" cy="4032448"/>
          </a:xfrm>
          <a:prstGeom prst="rect">
            <a:avLst/>
          </a:prstGeom>
          <a:ln>
            <a:noFill/>
          </a:ln>
          <a:effectLst>
            <a:outerShdw blurRad="292100" dist="139700" dir="2700000" algn="tl" rotWithShape="0">
              <a:srgbClr val="333333">
                <a:alpha val="65000"/>
              </a:srgbClr>
            </a:outerShdw>
          </a:effectLst>
        </p:spPr>
      </p:pic>
      <p:sp>
        <p:nvSpPr>
          <p:cNvPr id="6" name="TextBox 5"/>
          <p:cNvSpPr txBox="1">
            <a:spLocks noChangeArrowheads="1"/>
          </p:cNvSpPr>
          <p:nvPr/>
        </p:nvSpPr>
        <p:spPr bwMode="auto">
          <a:xfrm>
            <a:off x="1259632" y="5363924"/>
            <a:ext cx="6480720" cy="369332"/>
          </a:xfrm>
          <a:prstGeom prst="rect">
            <a:avLst/>
          </a:prstGeom>
          <a:noFill/>
          <a:ln w="9525">
            <a:noFill/>
            <a:miter lim="800000"/>
            <a:headEnd/>
            <a:tailEnd/>
          </a:ln>
        </p:spPr>
        <p:txBody>
          <a:bodyPr wrap="square">
            <a:spAutoFit/>
          </a:bodyPr>
          <a:lstStyle/>
          <a:p>
            <a:r>
              <a:rPr lang="en-GB" dirty="0" smtClean="0">
                <a:solidFill>
                  <a:schemeClr val="tx1"/>
                </a:solidFill>
              </a:rPr>
              <a:t>Three ages of marriage (to be read from right to left), 1920s</a:t>
            </a:r>
            <a:endParaRPr lang="en-GB"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algn="l"/>
            <a:r>
              <a:rPr lang="en-GB" sz="2300" dirty="0" smtClean="0"/>
              <a:t>Virtual tour of Jewish Frankfurt</a:t>
            </a:r>
          </a:p>
        </p:txBody>
      </p:sp>
      <p:sp>
        <p:nvSpPr>
          <p:cNvPr id="33795" name="Content Placeholder 2"/>
          <p:cNvSpPr>
            <a:spLocks noGrp="1"/>
          </p:cNvSpPr>
          <p:nvPr>
            <p:ph idx="1"/>
          </p:nvPr>
        </p:nvSpPr>
        <p:spPr>
          <a:xfrm>
            <a:off x="361950" y="1268760"/>
            <a:ext cx="1833786" cy="4335463"/>
          </a:xfrm>
        </p:spPr>
        <p:txBody>
          <a:bodyPr/>
          <a:lstStyle/>
          <a:p>
            <a:pPr marL="0" indent="0">
              <a:buNone/>
            </a:pPr>
            <a:r>
              <a:rPr lang="en-GB" sz="1800" dirty="0" smtClean="0"/>
              <a:t>This exhibition from the </a:t>
            </a:r>
            <a:r>
              <a:rPr lang="de-DE" sz="1800" dirty="0" smtClean="0"/>
              <a:t>Jewish Museum in Frankfurt </a:t>
            </a:r>
            <a:r>
              <a:rPr lang="en-GB" sz="1800" dirty="0" smtClean="0"/>
              <a:t>provides a tour of Jewish Frankfurt: memorial sites, museums, private houses, public  buildings, synagogues and cemeteries.</a:t>
            </a:r>
          </a:p>
        </p:txBody>
      </p:sp>
      <p:pic>
        <p:nvPicPr>
          <p:cNvPr id="4" name="Picture 3" descr="Hungarian_postcardhome.jpg"/>
          <p:cNvPicPr>
            <a:picLocks noChangeAspect="1"/>
          </p:cNvPicPr>
          <p:nvPr/>
        </p:nvPicPr>
        <p:blipFill>
          <a:blip r:embed="rId3" cstate="print"/>
          <a:srcRect r="9785"/>
          <a:stretch>
            <a:fillRect/>
          </a:stretch>
        </p:blipFill>
        <p:spPr>
          <a:xfrm>
            <a:off x="2399773" y="1268762"/>
            <a:ext cx="6348691" cy="41044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efer-Torah-wooden-case.jpg"/>
          <p:cNvPicPr>
            <a:picLocks noGrp="1" noChangeAspect="1"/>
          </p:cNvPicPr>
          <p:nvPr>
            <p:ph sz="half" idx="2"/>
          </p:nvPr>
        </p:nvPicPr>
        <p:blipFill>
          <a:blip r:embed="rId3" cstate="print"/>
          <a:srcRect l="2282" t="6431" r="1888" b="18180"/>
          <a:stretch>
            <a:fillRect/>
          </a:stretch>
        </p:blipFill>
        <p:spPr>
          <a:xfrm>
            <a:off x="395536" y="1149473"/>
            <a:ext cx="4032448" cy="4511775"/>
          </a:xfrm>
          <a:prstGeom prst="rect">
            <a:avLst/>
          </a:prstGeom>
          <a:ln>
            <a:noFill/>
          </a:ln>
          <a:effectLst>
            <a:outerShdw blurRad="292100" dist="139700" dir="2700000" algn="tl" rotWithShape="0">
              <a:srgbClr val="333333">
                <a:alpha val="65000"/>
              </a:srgbClr>
            </a:outerShdw>
          </a:effectLst>
        </p:spPr>
      </p:pic>
      <p:sp>
        <p:nvSpPr>
          <p:cNvPr id="28674" name="Title 1"/>
          <p:cNvSpPr>
            <a:spLocks noGrp="1"/>
          </p:cNvSpPr>
          <p:nvPr>
            <p:ph type="title"/>
          </p:nvPr>
        </p:nvSpPr>
        <p:spPr/>
        <p:txBody>
          <a:bodyPr/>
          <a:lstStyle/>
          <a:p>
            <a:pPr algn="l"/>
            <a:r>
              <a:rPr lang="en-GB" dirty="0" smtClean="0"/>
              <a:t>Jewish Frankfurt am Main</a:t>
            </a:r>
          </a:p>
        </p:txBody>
      </p:sp>
      <p:sp>
        <p:nvSpPr>
          <p:cNvPr id="7" name="TextBox 6"/>
          <p:cNvSpPr txBox="1">
            <a:spLocks noChangeArrowheads="1"/>
          </p:cNvSpPr>
          <p:nvPr/>
        </p:nvSpPr>
        <p:spPr bwMode="auto">
          <a:xfrm>
            <a:off x="4788024" y="1303600"/>
            <a:ext cx="4032447" cy="1200329"/>
          </a:xfrm>
          <a:prstGeom prst="rect">
            <a:avLst/>
          </a:prstGeom>
          <a:noFill/>
          <a:ln w="9525">
            <a:noFill/>
            <a:miter lim="800000"/>
            <a:headEnd/>
            <a:tailEnd/>
          </a:ln>
        </p:spPr>
        <p:txBody>
          <a:bodyPr wrap="square">
            <a:spAutoFit/>
          </a:bodyPr>
          <a:lstStyle/>
          <a:p>
            <a:r>
              <a:rPr lang="en-GB" dirty="0" smtClean="0">
                <a:solidFill>
                  <a:schemeClr val="tx1"/>
                </a:solidFill>
              </a:rPr>
              <a:t>The Porcelain Bear building, with 1903 Art Nouveau façade was originally built to sell kitchenware, glass and porcelain.</a:t>
            </a:r>
          </a:p>
        </p:txBody>
      </p:sp>
      <p:pic>
        <p:nvPicPr>
          <p:cNvPr id="10" name="Picture 9" descr="PorcelainBearfacade.jpg"/>
          <p:cNvPicPr>
            <a:picLocks noChangeAspect="1"/>
          </p:cNvPicPr>
          <p:nvPr/>
        </p:nvPicPr>
        <p:blipFill>
          <a:blip r:embed="rId4" cstate="print"/>
          <a:stretch>
            <a:fillRect/>
          </a:stretch>
        </p:blipFill>
        <p:spPr>
          <a:xfrm>
            <a:off x="6516216" y="2564904"/>
            <a:ext cx="2160240" cy="306417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Jewish Neighbourhoods of Greece</a:t>
            </a:r>
            <a:endParaRPr lang="en-GB" dirty="0"/>
          </a:p>
        </p:txBody>
      </p:sp>
      <p:sp>
        <p:nvSpPr>
          <p:cNvPr id="3" name="Content Placeholder 2"/>
          <p:cNvSpPr>
            <a:spLocks noGrp="1"/>
          </p:cNvSpPr>
          <p:nvPr>
            <p:ph sz="half" idx="1"/>
          </p:nvPr>
        </p:nvSpPr>
        <p:spPr>
          <a:xfrm>
            <a:off x="361951" y="1340768"/>
            <a:ext cx="3201938" cy="4335463"/>
          </a:xfrm>
        </p:spPr>
        <p:txBody>
          <a:bodyPr/>
          <a:lstStyle/>
          <a:p>
            <a:pPr marL="0" indent="0">
              <a:buNone/>
            </a:pPr>
            <a:r>
              <a:rPr lang="en-GB" sz="2000" dirty="0" smtClean="0"/>
              <a:t>This photographic exhibition from the Jewish Museum of Greece in Athens depicts mostly pre-war Jewish life in 12 communities around Greece: Athens, </a:t>
            </a:r>
            <a:r>
              <a:rPr lang="en-GB" sz="2000" dirty="0" err="1" smtClean="0"/>
              <a:t>Saloniki</a:t>
            </a:r>
            <a:r>
              <a:rPr lang="en-GB" sz="2000" dirty="0" smtClean="0"/>
              <a:t>, Volos, Larissa, </a:t>
            </a:r>
            <a:r>
              <a:rPr lang="en-GB" sz="2000" dirty="0" err="1" smtClean="0"/>
              <a:t>Ioannina</a:t>
            </a:r>
            <a:r>
              <a:rPr lang="en-GB" sz="2000" dirty="0" smtClean="0"/>
              <a:t>, </a:t>
            </a:r>
            <a:r>
              <a:rPr lang="en-GB" sz="2000" dirty="0" err="1" smtClean="0"/>
              <a:t>Trikala</a:t>
            </a:r>
            <a:r>
              <a:rPr lang="en-GB" sz="2000" dirty="0" smtClean="0"/>
              <a:t>, </a:t>
            </a:r>
            <a:r>
              <a:rPr lang="en-GB" sz="2000" dirty="0" err="1" smtClean="0"/>
              <a:t>Verola</a:t>
            </a:r>
            <a:r>
              <a:rPr lang="en-GB" sz="2000" dirty="0" smtClean="0"/>
              <a:t>, </a:t>
            </a:r>
            <a:r>
              <a:rPr lang="en-GB" sz="2000" dirty="0" err="1" smtClean="0"/>
              <a:t>Chalikida</a:t>
            </a:r>
            <a:r>
              <a:rPr lang="en-GB" sz="2000" dirty="0" smtClean="0"/>
              <a:t>, Corfu, Rhodes, </a:t>
            </a:r>
            <a:r>
              <a:rPr lang="en-GB" sz="2000" dirty="0" err="1" smtClean="0"/>
              <a:t>Xanthi</a:t>
            </a:r>
            <a:r>
              <a:rPr lang="en-GB" sz="2000" dirty="0" smtClean="0"/>
              <a:t> and </a:t>
            </a:r>
            <a:r>
              <a:rPr lang="en-GB" sz="2000" dirty="0" err="1" smtClean="0"/>
              <a:t>Zakynthos</a:t>
            </a:r>
            <a:r>
              <a:rPr lang="en-GB" sz="2000" dirty="0" smtClean="0"/>
              <a:t>.</a:t>
            </a:r>
          </a:p>
          <a:p>
            <a:pPr marL="0" indent="0">
              <a:buNone/>
            </a:pPr>
            <a:endParaRPr lang="en-GB" sz="2000" dirty="0" smtClean="0"/>
          </a:p>
          <a:p>
            <a:pPr marL="0" indent="0" algn="r">
              <a:buNone/>
            </a:pPr>
            <a:r>
              <a:rPr lang="en-GB" sz="1800" dirty="0" smtClean="0">
                <a:solidFill>
                  <a:srgbClr val="008F98"/>
                </a:solidFill>
              </a:rPr>
              <a:t>Exterior view of the synagogue, </a:t>
            </a:r>
            <a:br>
              <a:rPr lang="en-GB" sz="1800" dirty="0" smtClean="0">
                <a:solidFill>
                  <a:srgbClr val="008F98"/>
                </a:solidFill>
              </a:rPr>
            </a:br>
            <a:r>
              <a:rPr lang="en-GB" sz="1800" dirty="0" smtClean="0">
                <a:solidFill>
                  <a:srgbClr val="008F98"/>
                </a:solidFill>
              </a:rPr>
              <a:t>Rhodes</a:t>
            </a:r>
            <a:endParaRPr lang="en-GB" sz="1800" dirty="0">
              <a:solidFill>
                <a:srgbClr val="008F98"/>
              </a:solidFill>
            </a:endParaRPr>
          </a:p>
        </p:txBody>
      </p:sp>
      <p:pic>
        <p:nvPicPr>
          <p:cNvPr id="5" name="Content Placeholder 4" descr="Rodessynagogue.jpg"/>
          <p:cNvPicPr>
            <a:picLocks noGrp="1" noChangeAspect="1"/>
          </p:cNvPicPr>
          <p:nvPr>
            <p:ph sz="half" idx="2"/>
          </p:nvPr>
        </p:nvPicPr>
        <p:blipFill>
          <a:blip r:embed="rId2" cstate="print"/>
          <a:stretch>
            <a:fillRect/>
          </a:stretch>
        </p:blipFill>
        <p:spPr>
          <a:xfrm>
            <a:off x="3845640" y="1772816"/>
            <a:ext cx="5002882" cy="36004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06437"/>
          </a:xfrm>
        </p:spPr>
        <p:txBody>
          <a:bodyPr/>
          <a:lstStyle/>
          <a:p>
            <a:pPr marL="177800" indent="-177800" algn="l">
              <a:spcBef>
                <a:spcPts val="300"/>
              </a:spcBef>
            </a:pPr>
            <a:r>
              <a:rPr lang="en-GB" dirty="0" smtClean="0"/>
              <a:t>Jewish neighbourhoods of Greece, JMG, Athens</a:t>
            </a:r>
            <a:endParaRPr lang="en-GB" dirty="0">
              <a:solidFill>
                <a:schemeClr val="tx1"/>
              </a:solidFill>
            </a:endParaRPr>
          </a:p>
        </p:txBody>
      </p:sp>
      <p:pic>
        <p:nvPicPr>
          <p:cNvPr id="10" name="Content Placeholder 5" descr="K419_Debreczen.jpg"/>
          <p:cNvPicPr>
            <a:picLocks noChangeAspect="1"/>
          </p:cNvPicPr>
          <p:nvPr/>
        </p:nvPicPr>
        <p:blipFill>
          <a:blip r:embed="rId3" cstate="print"/>
          <a:stretch>
            <a:fillRect/>
          </a:stretch>
        </p:blipFill>
        <p:spPr bwMode="auto">
          <a:xfrm>
            <a:off x="5511612" y="1356721"/>
            <a:ext cx="3327429" cy="2360311"/>
          </a:xfrm>
          <a:prstGeom prst="rect">
            <a:avLst/>
          </a:prstGeom>
          <a:ln>
            <a:noFill/>
          </a:ln>
          <a:effectLst>
            <a:outerShdw blurRad="292100" dist="139700" dir="2700000" algn="tl" rotWithShape="0">
              <a:srgbClr val="333333">
                <a:alpha val="65000"/>
              </a:srgbClr>
            </a:outerShdw>
          </a:effectLst>
        </p:spPr>
      </p:pic>
      <p:sp>
        <p:nvSpPr>
          <p:cNvPr id="13" name="TextBox 12"/>
          <p:cNvSpPr txBox="1">
            <a:spLocks noChangeArrowheads="1"/>
          </p:cNvSpPr>
          <p:nvPr/>
        </p:nvSpPr>
        <p:spPr bwMode="auto">
          <a:xfrm>
            <a:off x="323528" y="4581128"/>
            <a:ext cx="4248472" cy="646331"/>
          </a:xfrm>
          <a:prstGeom prst="rect">
            <a:avLst/>
          </a:prstGeom>
          <a:noFill/>
          <a:ln w="9525">
            <a:noFill/>
            <a:miter lim="800000"/>
            <a:headEnd/>
            <a:tailEnd/>
          </a:ln>
        </p:spPr>
        <p:txBody>
          <a:bodyPr wrap="square">
            <a:spAutoFit/>
          </a:bodyPr>
          <a:lstStyle/>
          <a:p>
            <a:r>
              <a:rPr lang="en-GB" dirty="0" smtClean="0">
                <a:solidFill>
                  <a:schemeClr val="tx1"/>
                </a:solidFill>
              </a:rPr>
              <a:t>Jewish women gathered for afternoon coffee, Rhodes, 1940</a:t>
            </a:r>
          </a:p>
        </p:txBody>
      </p:sp>
      <p:sp>
        <p:nvSpPr>
          <p:cNvPr id="14" name="TextBox 13"/>
          <p:cNvSpPr txBox="1">
            <a:spLocks noChangeArrowheads="1"/>
          </p:cNvSpPr>
          <p:nvPr/>
        </p:nvSpPr>
        <p:spPr bwMode="auto">
          <a:xfrm>
            <a:off x="5436096" y="3933056"/>
            <a:ext cx="2664296" cy="369332"/>
          </a:xfrm>
          <a:prstGeom prst="rect">
            <a:avLst/>
          </a:prstGeom>
          <a:solidFill>
            <a:schemeClr val="bg1">
              <a:alpha val="54901"/>
            </a:schemeClr>
          </a:solidFill>
          <a:ln w="9525">
            <a:noFill/>
            <a:miter lim="800000"/>
            <a:headEnd/>
            <a:tailEnd/>
          </a:ln>
        </p:spPr>
        <p:txBody>
          <a:bodyPr wrap="square">
            <a:spAutoFit/>
          </a:bodyPr>
          <a:lstStyle/>
          <a:p>
            <a:r>
              <a:rPr lang="en-GB" dirty="0" smtClean="0">
                <a:solidFill>
                  <a:schemeClr val="tx1"/>
                </a:solidFill>
              </a:rPr>
              <a:t>Synagogue of Corfu</a:t>
            </a:r>
            <a:endParaRPr lang="en-GB" dirty="0">
              <a:solidFill>
                <a:schemeClr val="tx1"/>
              </a:solidFill>
            </a:endParaRPr>
          </a:p>
        </p:txBody>
      </p:sp>
      <p:pic>
        <p:nvPicPr>
          <p:cNvPr id="8" name="Picture 7" descr="CoffeeLadies.jpg"/>
          <p:cNvPicPr>
            <a:picLocks noChangeAspect="1"/>
          </p:cNvPicPr>
          <p:nvPr/>
        </p:nvPicPr>
        <p:blipFill>
          <a:blip r:embed="rId4" cstate="print"/>
          <a:srcRect l="3552" t="3773" r="4459" b="3386"/>
          <a:stretch>
            <a:fillRect/>
          </a:stretch>
        </p:blipFill>
        <p:spPr>
          <a:xfrm>
            <a:off x="467544" y="1340768"/>
            <a:ext cx="4593877" cy="309634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4000"/>
                            </p:stCondLst>
                            <p:childTnLst>
                              <p:par>
                                <p:cTn id="9" presetID="10" presetClass="entr" presetSubtype="0" fill="hold" nodeType="afterEffect">
                                  <p:stCondLst>
                                    <p:cond delay="3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8000"/>
                            </p:stCondLst>
                            <p:childTnLst>
                              <p:par>
                                <p:cTn id="13" presetID="10" presetClass="entr" presetSubtype="0" fill="hold" grpId="0" nodeType="afterEffect">
                                  <p:stCondLst>
                                    <p:cond delay="2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childTnLst>
                          </p:cTn>
                        </p:par>
                        <p:par>
                          <p:cTn id="16" fill="hold">
                            <p:stCondLst>
                              <p:cond delay="12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p:cNvSpPr>
            <a:spLocks noGrp="1" noChangeArrowheads="1"/>
          </p:cNvSpPr>
          <p:nvPr>
            <p:ph type="body" idx="4294967295"/>
          </p:nvPr>
        </p:nvSpPr>
        <p:spPr>
          <a:xfrm>
            <a:off x="323850" y="1412875"/>
            <a:ext cx="8458200" cy="4371975"/>
          </a:xfrm>
        </p:spPr>
        <p:txBody>
          <a:bodyPr/>
          <a:lstStyle/>
          <a:p>
            <a:pPr marL="0" indent="0" eaLnBrk="1" hangingPunct="1">
              <a:buFont typeface="Arial" pitchFamily="34" charset="0"/>
              <a:buChar cha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GB" sz="2400" b="0" dirty="0" smtClean="0">
                <a:solidFill>
                  <a:srgbClr val="000000"/>
                </a:solidFill>
              </a:rPr>
              <a:t>   </a:t>
            </a:r>
            <a:r>
              <a:rPr lang="en-GB" sz="2400" dirty="0" smtClean="0">
                <a:solidFill>
                  <a:srgbClr val="000000"/>
                </a:solidFill>
              </a:rPr>
              <a:t>brings digitized Jewish heritage collections online to </a:t>
            </a:r>
          </a:p>
          <a:p>
            <a:pPr marL="0" indent="0" eaLnBrk="1" hangingPunct="1">
              <a:buFont typeface="Times New Roman" pitchFamily="18" charset="0"/>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GB" sz="2400" dirty="0" smtClean="0">
                <a:solidFill>
                  <a:srgbClr val="000000"/>
                </a:solidFill>
              </a:rPr>
              <a:t>    a single multilingual access point:  Europeana.eu</a:t>
            </a:r>
          </a:p>
          <a:p>
            <a:pPr marL="0" indent="0" eaLnBrk="1" hangingPunct="1">
              <a:buFont typeface="Times New Roman" pitchFamily="18" charset="0"/>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GB" sz="2400" dirty="0" smtClean="0">
              <a:solidFill>
                <a:srgbClr val="000000"/>
              </a:solidFill>
            </a:endParaRPr>
          </a:p>
          <a:p>
            <a:pPr marL="0" indent="0" eaLnBrk="1" hangingPunct="1">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GB" sz="2400" dirty="0" smtClean="0">
                <a:solidFill>
                  <a:srgbClr val="000000"/>
                </a:solidFill>
              </a:rPr>
              <a:t>   documents Jewish history and heritage in Europe </a:t>
            </a:r>
          </a:p>
          <a:p>
            <a:pPr marL="0" indent="0" eaLnBrk="1" hangingPunct="1">
              <a:buFont typeface="Times New Roman" pitchFamily="18" charset="0"/>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GB" sz="2400" dirty="0" smtClean="0">
                <a:solidFill>
                  <a:srgbClr val="000000"/>
                </a:solidFill>
              </a:rPr>
              <a:t>    with a focus on urban life</a:t>
            </a:r>
          </a:p>
          <a:p>
            <a:pPr marL="0" indent="0" eaLnBrk="1" hangingPunct="1">
              <a:buFont typeface="Times New Roman" pitchFamily="18" charset="0"/>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GB" sz="2400" dirty="0" smtClean="0">
              <a:solidFill>
                <a:srgbClr val="000000"/>
              </a:solidFill>
            </a:endParaRPr>
          </a:p>
          <a:p>
            <a:pPr marL="0" indent="0" eaLnBrk="1" hangingPunct="1">
              <a:buFont typeface="Times New Roman" pitchFamily="18" charset="0"/>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GB" sz="2400" dirty="0" smtClean="0">
              <a:solidFill>
                <a:srgbClr val="000000"/>
              </a:solidFill>
            </a:endParaRPr>
          </a:p>
          <a:p>
            <a:pPr marL="0" indent="0" eaLnBrk="1" hangingPunct="1">
              <a:buFont typeface="Times New Roman" pitchFamily="18" charset="0"/>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GB" sz="2400" dirty="0" smtClean="0">
              <a:solidFill>
                <a:srgbClr val="000000"/>
              </a:solidFill>
            </a:endParaRPr>
          </a:p>
          <a:p>
            <a:pPr marL="0" indent="0" eaLnBrk="1" hangingPunct="1">
              <a:buFont typeface="Times New Roman" pitchFamily="18" charset="0"/>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GB" sz="2400" dirty="0" smtClean="0">
              <a:solidFill>
                <a:srgbClr val="000000"/>
              </a:solidFill>
            </a:endParaRPr>
          </a:p>
          <a:p>
            <a:pPr indent="-341313" eaLnBrk="1" hangingPunct="1">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GB" sz="1300" b="0" i="1" dirty="0" smtClean="0">
              <a:solidFill>
                <a:srgbClr val="000000"/>
              </a:solidFill>
            </a:endParaRPr>
          </a:p>
        </p:txBody>
      </p:sp>
      <p:pic>
        <p:nvPicPr>
          <p:cNvPr id="8195" name="Picture 1"/>
          <p:cNvPicPr>
            <a:picLocks noChangeAspect="1" noChangeArrowheads="1"/>
          </p:cNvPicPr>
          <p:nvPr/>
        </p:nvPicPr>
        <p:blipFill>
          <a:blip r:embed="rId3" cstate="print"/>
          <a:srcRect/>
          <a:stretch>
            <a:fillRect/>
          </a:stretch>
        </p:blipFill>
        <p:spPr bwMode="auto">
          <a:xfrm>
            <a:off x="5651500" y="3963988"/>
            <a:ext cx="3097213" cy="1698625"/>
          </a:xfrm>
          <a:prstGeom prst="rect">
            <a:avLst/>
          </a:prstGeom>
          <a:noFill/>
          <a:ln w="9525">
            <a:noFill/>
            <a:round/>
            <a:headEnd/>
            <a:tailEnd/>
          </a:ln>
        </p:spPr>
      </p:pic>
      <p:sp>
        <p:nvSpPr>
          <p:cNvPr id="8196" name="Rectangle 2"/>
          <p:cNvSpPr>
            <a:spLocks noGrp="1" noChangeArrowheads="1"/>
          </p:cNvSpPr>
          <p:nvPr>
            <p:ph type="title" idx="4294967295"/>
          </p:nvPr>
        </p:nvSpPr>
        <p:spPr>
          <a:xfrm>
            <a:off x="363538" y="150813"/>
            <a:ext cx="8421687" cy="890587"/>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smtClean="0"/>
              <a:t>The Judaica Europeana project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06437"/>
          </a:xfrm>
        </p:spPr>
        <p:txBody>
          <a:bodyPr/>
          <a:lstStyle/>
          <a:p>
            <a:pPr marL="177800" indent="-177800" algn="l">
              <a:spcBef>
                <a:spcPts val="300"/>
              </a:spcBef>
            </a:pPr>
            <a:r>
              <a:rPr lang="en-GB" dirty="0" smtClean="0"/>
              <a:t>Jewish Neighbourhoods of Greece</a:t>
            </a:r>
            <a:endParaRPr lang="en-GB" dirty="0">
              <a:solidFill>
                <a:schemeClr val="tx1"/>
              </a:solidFill>
            </a:endParaRPr>
          </a:p>
        </p:txBody>
      </p:sp>
      <p:pic>
        <p:nvPicPr>
          <p:cNvPr id="7" name="Content Placeholder 6" descr="K6_Sadagora.jpg"/>
          <p:cNvPicPr>
            <a:picLocks noGrp="1" noChangeAspect="1"/>
          </p:cNvPicPr>
          <p:nvPr>
            <p:ph sz="half" idx="2"/>
          </p:nvPr>
        </p:nvPicPr>
        <p:blipFill>
          <a:blip r:embed="rId3" cstate="print"/>
          <a:stretch>
            <a:fillRect/>
          </a:stretch>
        </p:blipFill>
        <p:spPr>
          <a:xfrm>
            <a:off x="467544" y="1196752"/>
            <a:ext cx="2891944" cy="4114555"/>
          </a:xfrm>
          <a:prstGeom prst="rect">
            <a:avLst/>
          </a:prstGeom>
          <a:ln>
            <a:noFill/>
          </a:ln>
          <a:effectLst>
            <a:outerShdw blurRad="292100" dist="139700" dir="2700000" algn="tl" rotWithShape="0">
              <a:srgbClr val="333333">
                <a:alpha val="65000"/>
              </a:srgbClr>
            </a:outerShdw>
          </a:effectLst>
        </p:spPr>
      </p:pic>
      <p:pic>
        <p:nvPicPr>
          <p:cNvPr id="10" name="Content Placeholder 5" descr="K419_Debreczen.jpg"/>
          <p:cNvPicPr>
            <a:picLocks noChangeAspect="1"/>
          </p:cNvPicPr>
          <p:nvPr/>
        </p:nvPicPr>
        <p:blipFill>
          <a:blip r:embed="rId4" cstate="print"/>
          <a:stretch>
            <a:fillRect/>
          </a:stretch>
        </p:blipFill>
        <p:spPr bwMode="auto">
          <a:xfrm>
            <a:off x="3923928" y="1268760"/>
            <a:ext cx="4957116" cy="3384376"/>
          </a:xfrm>
          <a:prstGeom prst="rect">
            <a:avLst/>
          </a:prstGeom>
          <a:ln>
            <a:noFill/>
          </a:ln>
          <a:effectLst>
            <a:outerShdw blurRad="292100" dist="139700" dir="2700000" algn="tl" rotWithShape="0">
              <a:srgbClr val="333333">
                <a:alpha val="65000"/>
              </a:srgbClr>
            </a:outerShdw>
          </a:effectLst>
        </p:spPr>
      </p:pic>
      <p:sp>
        <p:nvSpPr>
          <p:cNvPr id="13" name="TextBox 12"/>
          <p:cNvSpPr txBox="1">
            <a:spLocks noChangeArrowheads="1"/>
          </p:cNvSpPr>
          <p:nvPr/>
        </p:nvSpPr>
        <p:spPr bwMode="auto">
          <a:xfrm>
            <a:off x="395536" y="5363924"/>
            <a:ext cx="3384376" cy="369332"/>
          </a:xfrm>
          <a:prstGeom prst="rect">
            <a:avLst/>
          </a:prstGeom>
          <a:noFill/>
          <a:ln w="9525">
            <a:noFill/>
            <a:miter lim="800000"/>
            <a:headEnd/>
            <a:tailEnd/>
          </a:ln>
        </p:spPr>
        <p:txBody>
          <a:bodyPr wrap="square">
            <a:spAutoFit/>
          </a:bodyPr>
          <a:lstStyle/>
          <a:p>
            <a:r>
              <a:rPr lang="en-GB" dirty="0" smtClean="0">
                <a:solidFill>
                  <a:schemeClr val="tx1"/>
                </a:solidFill>
              </a:rPr>
              <a:t>Moses </a:t>
            </a:r>
            <a:r>
              <a:rPr lang="en-GB" dirty="0" err="1" smtClean="0">
                <a:solidFill>
                  <a:schemeClr val="tx1"/>
                </a:solidFill>
              </a:rPr>
              <a:t>Forti</a:t>
            </a:r>
            <a:r>
              <a:rPr lang="en-GB" dirty="0" smtClean="0">
                <a:solidFill>
                  <a:schemeClr val="tx1"/>
                </a:solidFill>
              </a:rPr>
              <a:t>, </a:t>
            </a:r>
            <a:r>
              <a:rPr lang="en-GB" dirty="0" err="1" smtClean="0">
                <a:solidFill>
                  <a:schemeClr val="tx1"/>
                </a:solidFill>
              </a:rPr>
              <a:t>Chalkida</a:t>
            </a:r>
            <a:r>
              <a:rPr lang="en-GB" dirty="0" smtClean="0">
                <a:solidFill>
                  <a:schemeClr val="tx1"/>
                </a:solidFill>
              </a:rPr>
              <a:t>, 1957 </a:t>
            </a:r>
            <a:endParaRPr lang="en-GB" dirty="0">
              <a:solidFill>
                <a:schemeClr val="tx1"/>
              </a:solidFill>
            </a:endParaRPr>
          </a:p>
        </p:txBody>
      </p:sp>
      <p:sp>
        <p:nvSpPr>
          <p:cNvPr id="14" name="TextBox 13"/>
          <p:cNvSpPr txBox="1">
            <a:spLocks noChangeArrowheads="1"/>
          </p:cNvSpPr>
          <p:nvPr/>
        </p:nvSpPr>
        <p:spPr bwMode="auto">
          <a:xfrm>
            <a:off x="3923928" y="5086925"/>
            <a:ext cx="4896544" cy="646331"/>
          </a:xfrm>
          <a:prstGeom prst="rect">
            <a:avLst/>
          </a:prstGeom>
          <a:solidFill>
            <a:schemeClr val="bg1">
              <a:alpha val="54901"/>
            </a:schemeClr>
          </a:solidFill>
          <a:ln w="9525">
            <a:noFill/>
            <a:miter lim="800000"/>
            <a:headEnd/>
            <a:tailEnd/>
          </a:ln>
        </p:spPr>
        <p:txBody>
          <a:bodyPr wrap="square">
            <a:spAutoFit/>
          </a:bodyPr>
          <a:lstStyle/>
          <a:p>
            <a:r>
              <a:rPr lang="en-GB" dirty="0" smtClean="0">
                <a:solidFill>
                  <a:schemeClr val="tx1"/>
                </a:solidFill>
              </a:rPr>
              <a:t>Typical Greek Jewish trader of the twentieth century</a:t>
            </a:r>
            <a:endParaRPr lang="en-GB"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5000"/>
                            </p:stCondLst>
                            <p:childTnLst>
                              <p:par>
                                <p:cTn id="13" presetID="10" presetClass="entr" presetSubtype="0" fill="hold" nodeType="afterEffect">
                                  <p:stCondLst>
                                    <p:cond delay="3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9000"/>
                            </p:stCondLst>
                            <p:childTnLst>
                              <p:par>
                                <p:cTn id="17" presetID="10" presetClass="entr" presetSubtype="0" fill="hold" grpId="0" nodeType="afterEffect">
                                  <p:stCondLst>
                                    <p:cond delay="2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08112"/>
          </a:xfrm>
        </p:spPr>
        <p:txBody>
          <a:bodyPr/>
          <a:lstStyle/>
          <a:p>
            <a:pPr algn="l"/>
            <a:r>
              <a:rPr lang="en-GB" sz="2400" dirty="0" smtClean="0"/>
              <a:t>Highlights of </a:t>
            </a:r>
            <a:r>
              <a:rPr lang="en-GB" sz="2400" dirty="0" err="1" smtClean="0"/>
              <a:t>Judaica</a:t>
            </a:r>
            <a:r>
              <a:rPr lang="en-GB" sz="2400" dirty="0" smtClean="0"/>
              <a:t> </a:t>
            </a:r>
            <a:r>
              <a:rPr lang="en-GB" sz="2400" dirty="0" err="1" smtClean="0"/>
              <a:t>Europeana</a:t>
            </a:r>
            <a:r>
              <a:rPr lang="en-GB" sz="2400" dirty="0" smtClean="0"/>
              <a:t> digital collections</a:t>
            </a:r>
            <a:endParaRPr lang="en-GB" sz="2400" dirty="0"/>
          </a:p>
        </p:txBody>
      </p:sp>
      <p:sp>
        <p:nvSpPr>
          <p:cNvPr id="4" name="Content Placeholder 3"/>
          <p:cNvSpPr>
            <a:spLocks noGrp="1"/>
          </p:cNvSpPr>
          <p:nvPr>
            <p:ph sz="half" idx="2"/>
          </p:nvPr>
        </p:nvSpPr>
        <p:spPr>
          <a:xfrm>
            <a:off x="457200" y="1340769"/>
            <a:ext cx="8075240" cy="1512168"/>
          </a:xfrm>
        </p:spPr>
        <p:txBody>
          <a:bodyPr/>
          <a:lstStyle/>
          <a:p>
            <a:pPr marL="0" indent="0">
              <a:buNone/>
            </a:pPr>
            <a:r>
              <a:rPr lang="en-GB" dirty="0" smtClean="0"/>
              <a:t>We invite you to explore the digital collections of </a:t>
            </a:r>
            <a:r>
              <a:rPr lang="en-GB" dirty="0" err="1" smtClean="0"/>
              <a:t>Judaica</a:t>
            </a:r>
            <a:r>
              <a:rPr lang="en-GB" dirty="0" smtClean="0"/>
              <a:t> </a:t>
            </a:r>
            <a:r>
              <a:rPr lang="en-GB" dirty="0" err="1" smtClean="0"/>
              <a:t>Europeana</a:t>
            </a:r>
            <a:r>
              <a:rPr lang="en-GB" dirty="0" smtClean="0"/>
              <a:t> partners</a:t>
            </a:r>
          </a:p>
        </p:txBody>
      </p:sp>
      <p:pic>
        <p:nvPicPr>
          <p:cNvPr id="7" name="Content Placeholder 6" descr="Poster_Judaica_Europeana lndscp copy.jpg"/>
          <p:cNvPicPr>
            <a:picLocks noGrp="1" noChangeAspect="1"/>
          </p:cNvPicPr>
          <p:nvPr>
            <p:ph sz="quarter" idx="4"/>
          </p:nvPr>
        </p:nvPicPr>
        <p:blipFill>
          <a:blip r:embed="rId2" cstate="print"/>
          <a:srcRect t="13452" b="57081"/>
          <a:stretch>
            <a:fillRect/>
          </a:stretch>
        </p:blipFill>
        <p:spPr>
          <a:xfrm>
            <a:off x="323528" y="2348880"/>
            <a:ext cx="8291264" cy="1728192"/>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pPr algn="l"/>
            <a:r>
              <a:rPr lang="en-GB" dirty="0" smtClean="0"/>
              <a:t>The  </a:t>
            </a:r>
            <a:r>
              <a:rPr lang="en-GB" dirty="0" err="1" smtClean="0"/>
              <a:t>Sephardi</a:t>
            </a:r>
            <a:r>
              <a:rPr lang="en-GB" dirty="0" smtClean="0"/>
              <a:t> Museum in Toledo</a:t>
            </a:r>
            <a:endParaRPr lang="en-GB" dirty="0"/>
          </a:p>
        </p:txBody>
      </p:sp>
      <p:sp>
        <p:nvSpPr>
          <p:cNvPr id="4" name="Content Placeholder 3"/>
          <p:cNvSpPr>
            <a:spLocks noGrp="1"/>
          </p:cNvSpPr>
          <p:nvPr>
            <p:ph sz="half" idx="2"/>
          </p:nvPr>
        </p:nvSpPr>
        <p:spPr>
          <a:xfrm>
            <a:off x="467544" y="1268760"/>
            <a:ext cx="3744416" cy="3951288"/>
          </a:xfrm>
        </p:spPr>
        <p:txBody>
          <a:bodyPr/>
          <a:lstStyle/>
          <a:p>
            <a:pPr marL="0" indent="0">
              <a:buNone/>
            </a:pPr>
            <a:r>
              <a:rPr lang="en-GB" sz="2000" dirty="0" smtClean="0">
                <a:latin typeface="Arial" pitchFamily="34" charset="0"/>
                <a:cs typeface="Arial" pitchFamily="34" charset="0"/>
              </a:rPr>
              <a:t>The museum holds archaeological and ethnographic collections on the history of </a:t>
            </a:r>
            <a:r>
              <a:rPr lang="en-GB" sz="2000" dirty="0" err="1" smtClean="0">
                <a:latin typeface="Arial" pitchFamily="34" charset="0"/>
                <a:cs typeface="Arial" pitchFamily="34" charset="0"/>
              </a:rPr>
              <a:t>Sephardi</a:t>
            </a:r>
            <a:r>
              <a:rPr lang="en-GB" sz="2000" dirty="0" smtClean="0">
                <a:latin typeface="Arial" pitchFamily="34" charset="0"/>
                <a:cs typeface="Arial" pitchFamily="34" charset="0"/>
              </a:rPr>
              <a:t> Jews from all over the world with a special focus on the medieval period - the Golden Age of Jewish history in Spain. </a:t>
            </a:r>
          </a:p>
          <a:p>
            <a:pPr marL="0" indent="0">
              <a:buNone/>
            </a:pPr>
            <a:r>
              <a:rPr lang="en-GB" sz="2000" dirty="0" smtClean="0">
                <a:latin typeface="Arial" pitchFamily="34" charset="0"/>
                <a:cs typeface="Arial" pitchFamily="34" charset="0"/>
              </a:rPr>
              <a:t/>
            </a:r>
            <a:br>
              <a:rPr lang="en-GB" sz="2000" dirty="0" smtClean="0">
                <a:latin typeface="Arial" pitchFamily="34" charset="0"/>
                <a:cs typeface="Arial" pitchFamily="34" charset="0"/>
              </a:rPr>
            </a:br>
            <a:r>
              <a:rPr lang="en-GB" sz="2000" dirty="0" smtClean="0">
                <a:latin typeface="Arial" pitchFamily="34" charset="0"/>
                <a:cs typeface="Arial" pitchFamily="34" charset="0"/>
              </a:rPr>
              <a:t>It also has an important collection of Hebrew books, documents and manuscripts.</a:t>
            </a:r>
            <a:endParaRPr lang="en-GB" sz="2000" dirty="0">
              <a:latin typeface="Arial" pitchFamily="34" charset="0"/>
              <a:cs typeface="Arial" pitchFamily="34" charset="0"/>
            </a:endParaRPr>
          </a:p>
        </p:txBody>
      </p:sp>
      <p:pic>
        <p:nvPicPr>
          <p:cNvPr id="7" name="Content Placeholder 4" descr="Museo-Sefardi_exterior.jpg"/>
          <p:cNvPicPr>
            <a:picLocks noGrp="1" noChangeAspect="1"/>
          </p:cNvPicPr>
          <p:nvPr>
            <p:ph sz="quarter" idx="4"/>
          </p:nvPr>
        </p:nvPicPr>
        <p:blipFill>
          <a:blip r:embed="rId2" cstate="print"/>
          <a:stretch>
            <a:fillRect/>
          </a:stretch>
        </p:blipFill>
        <p:spPr>
          <a:xfrm>
            <a:off x="4478869" y="1412776"/>
            <a:ext cx="4305091" cy="388843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lgn="l"/>
            <a:r>
              <a:rPr lang="en-GB" dirty="0" err="1" smtClean="0"/>
              <a:t>Sephardi</a:t>
            </a:r>
            <a:r>
              <a:rPr lang="en-GB" dirty="0" smtClean="0"/>
              <a:t> Museum, Toledo</a:t>
            </a:r>
          </a:p>
        </p:txBody>
      </p:sp>
      <p:pic>
        <p:nvPicPr>
          <p:cNvPr id="4" name="Content Placeholder 3" descr="Seder-haggadah-Sephardi-Museum.jpg"/>
          <p:cNvPicPr>
            <a:picLocks noGrp="1" noChangeAspect="1"/>
          </p:cNvPicPr>
          <p:nvPr>
            <p:ph idx="1"/>
          </p:nvPr>
        </p:nvPicPr>
        <p:blipFill>
          <a:blip r:embed="rId3" cstate="print"/>
          <a:srcRect/>
          <a:stretch>
            <a:fillRect/>
          </a:stretch>
        </p:blipFill>
        <p:spPr>
          <a:xfrm>
            <a:off x="1043608" y="1169763"/>
            <a:ext cx="7056784" cy="4347469"/>
          </a:xfrm>
        </p:spPr>
      </p:pic>
      <p:sp>
        <p:nvSpPr>
          <p:cNvPr id="5" name="TextBox 4"/>
          <p:cNvSpPr txBox="1">
            <a:spLocks noChangeArrowheads="1"/>
          </p:cNvSpPr>
          <p:nvPr/>
        </p:nvSpPr>
        <p:spPr bwMode="auto">
          <a:xfrm>
            <a:off x="251520" y="5394702"/>
            <a:ext cx="8568952" cy="338554"/>
          </a:xfrm>
          <a:prstGeom prst="rect">
            <a:avLst/>
          </a:prstGeom>
          <a:solidFill>
            <a:schemeClr val="bg1">
              <a:alpha val="85097"/>
            </a:schemeClr>
          </a:solidFill>
          <a:ln w="9525">
            <a:noFill/>
            <a:miter lim="800000"/>
            <a:headEnd/>
            <a:tailEnd/>
          </a:ln>
        </p:spPr>
        <p:txBody>
          <a:bodyPr wrap="square">
            <a:spAutoFit/>
          </a:bodyPr>
          <a:lstStyle/>
          <a:p>
            <a:r>
              <a:rPr lang="en-GB" sz="1600" i="1" dirty="0">
                <a:solidFill>
                  <a:schemeClr val="tx1"/>
                </a:solidFill>
              </a:rPr>
              <a:t>Seder </a:t>
            </a:r>
            <a:r>
              <a:rPr lang="en-GB" sz="1600" i="1" dirty="0" err="1">
                <a:solidFill>
                  <a:schemeClr val="tx1"/>
                </a:solidFill>
              </a:rPr>
              <a:t>haggadah</a:t>
            </a:r>
            <a:r>
              <a:rPr lang="en-GB" sz="1600" i="1" dirty="0">
                <a:solidFill>
                  <a:schemeClr val="tx1"/>
                </a:solidFill>
              </a:rPr>
              <a:t> </a:t>
            </a:r>
            <a:r>
              <a:rPr lang="en-GB" sz="1600" i="1" dirty="0" err="1">
                <a:solidFill>
                  <a:schemeClr val="tx1"/>
                </a:solidFill>
              </a:rPr>
              <a:t>shel</a:t>
            </a:r>
            <a:r>
              <a:rPr lang="en-GB" sz="1600" i="1" dirty="0">
                <a:solidFill>
                  <a:schemeClr val="tx1"/>
                </a:solidFill>
              </a:rPr>
              <a:t> </a:t>
            </a:r>
            <a:r>
              <a:rPr lang="en-GB" sz="1600" i="1" dirty="0" err="1">
                <a:solidFill>
                  <a:schemeClr val="tx1"/>
                </a:solidFill>
              </a:rPr>
              <a:t>pesaj</a:t>
            </a:r>
            <a:r>
              <a:rPr lang="en-GB" sz="1600" i="1" dirty="0">
                <a:solidFill>
                  <a:schemeClr val="tx1"/>
                </a:solidFill>
              </a:rPr>
              <a:t>: </a:t>
            </a:r>
            <a:r>
              <a:rPr lang="en-GB" sz="1600" i="1" dirty="0" err="1">
                <a:solidFill>
                  <a:schemeClr val="tx1"/>
                </a:solidFill>
              </a:rPr>
              <a:t>Im</a:t>
            </a:r>
            <a:r>
              <a:rPr lang="en-GB" sz="1600" i="1" dirty="0">
                <a:solidFill>
                  <a:schemeClr val="tx1"/>
                </a:solidFill>
              </a:rPr>
              <a:t> </a:t>
            </a:r>
            <a:r>
              <a:rPr lang="en-GB" sz="1600" i="1" dirty="0" err="1">
                <a:solidFill>
                  <a:schemeClr val="tx1"/>
                </a:solidFill>
              </a:rPr>
              <a:t>pitron</a:t>
            </a:r>
            <a:r>
              <a:rPr lang="en-GB" sz="1600" i="1" dirty="0">
                <a:solidFill>
                  <a:schemeClr val="tx1"/>
                </a:solidFill>
              </a:rPr>
              <a:t> </a:t>
            </a:r>
            <a:r>
              <a:rPr lang="en-GB" sz="1600" i="1" dirty="0" err="1">
                <a:solidFill>
                  <a:schemeClr val="tx1"/>
                </a:solidFill>
              </a:rPr>
              <a:t>belashon</a:t>
            </a:r>
            <a:r>
              <a:rPr lang="en-GB" sz="1600" i="1" dirty="0">
                <a:solidFill>
                  <a:schemeClr val="tx1"/>
                </a:solidFill>
              </a:rPr>
              <a:t> </a:t>
            </a:r>
            <a:r>
              <a:rPr lang="en-GB" sz="1600" i="1" dirty="0" err="1">
                <a:solidFill>
                  <a:schemeClr val="tx1"/>
                </a:solidFill>
              </a:rPr>
              <a:t>sefardi</a:t>
            </a:r>
            <a:r>
              <a:rPr lang="en-GB" sz="1600" i="1" dirty="0">
                <a:solidFill>
                  <a:schemeClr val="tx1"/>
                </a:solidFill>
              </a:rPr>
              <a:t>, </a:t>
            </a:r>
            <a:r>
              <a:rPr lang="en-GB" sz="1600" dirty="0">
                <a:solidFill>
                  <a:schemeClr val="tx1"/>
                </a:solidFill>
              </a:rPr>
              <a:t>Livorno, </a:t>
            </a:r>
            <a:r>
              <a:rPr lang="en-GB" sz="1600" dirty="0" err="1">
                <a:solidFill>
                  <a:schemeClr val="tx1"/>
                </a:solidFill>
              </a:rPr>
              <a:t>Shelomo</a:t>
            </a:r>
            <a:r>
              <a:rPr lang="en-GB" sz="1600" dirty="0">
                <a:solidFill>
                  <a:schemeClr val="tx1"/>
                </a:solidFill>
              </a:rPr>
              <a:t> </a:t>
            </a:r>
            <a:r>
              <a:rPr lang="en-GB" sz="1600" dirty="0" err="1">
                <a:solidFill>
                  <a:schemeClr val="tx1"/>
                </a:solidFill>
              </a:rPr>
              <a:t>Belforte</a:t>
            </a:r>
            <a:r>
              <a:rPr lang="en-GB" sz="1600" dirty="0">
                <a:solidFill>
                  <a:schemeClr val="tx1"/>
                </a:solidFill>
              </a:rPr>
              <a:t>, 1852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51520" y="188640"/>
            <a:ext cx="8418513" cy="742950"/>
          </a:xfrm>
        </p:spPr>
        <p:txBody>
          <a:bodyPr/>
          <a:lstStyle/>
          <a:p>
            <a:pPr algn="l"/>
            <a:r>
              <a:rPr lang="en-GB" b="0" i="1" dirty="0" smtClean="0">
                <a:solidFill>
                  <a:schemeClr val="tx1"/>
                </a:solidFill>
              </a:rPr>
              <a:t> </a:t>
            </a:r>
            <a:r>
              <a:rPr lang="en-GB" b="0" dirty="0" smtClean="0">
                <a:solidFill>
                  <a:schemeClr val="tx1"/>
                </a:solidFill>
              </a:rPr>
              <a:t/>
            </a:r>
            <a:br>
              <a:rPr lang="en-GB" b="0" dirty="0" smtClean="0">
                <a:solidFill>
                  <a:schemeClr val="tx1"/>
                </a:solidFill>
              </a:rPr>
            </a:br>
            <a:r>
              <a:rPr lang="en-GB" b="0" dirty="0" err="1" smtClean="0">
                <a:solidFill>
                  <a:schemeClr val="tx1"/>
                </a:solidFill>
              </a:rPr>
              <a:t>Sephardi</a:t>
            </a:r>
            <a:r>
              <a:rPr lang="en-GB" b="0" dirty="0" smtClean="0">
                <a:solidFill>
                  <a:schemeClr val="tx1"/>
                </a:solidFill>
              </a:rPr>
              <a:t> Museum, Toledo</a:t>
            </a:r>
            <a:br>
              <a:rPr lang="en-GB" b="0" dirty="0" smtClean="0">
                <a:solidFill>
                  <a:schemeClr val="tx1"/>
                </a:solidFill>
              </a:rPr>
            </a:br>
            <a:endParaRPr lang="en-GB" b="0" dirty="0" smtClean="0"/>
          </a:p>
        </p:txBody>
      </p:sp>
      <p:pic>
        <p:nvPicPr>
          <p:cNvPr id="4" name="Content Placeholder 3" descr="ID0861_001a_Purim.jpg"/>
          <p:cNvPicPr>
            <a:picLocks noGrp="1" noChangeAspect="1"/>
          </p:cNvPicPr>
          <p:nvPr>
            <p:ph idx="1"/>
          </p:nvPr>
        </p:nvPicPr>
        <p:blipFill>
          <a:blip r:embed="rId3" cstate="print"/>
          <a:stretch>
            <a:fillRect/>
          </a:stretch>
        </p:blipFill>
        <p:spPr>
          <a:xfrm>
            <a:off x="2491556" y="1196975"/>
            <a:ext cx="6040884" cy="4501203"/>
          </a:xfrm>
          <a:effectLst>
            <a:outerShdw blurRad="292100" dist="139700" dir="2700000" algn="tl" rotWithShape="0">
              <a:srgbClr val="333333">
                <a:alpha val="65000"/>
              </a:srgbClr>
            </a:outerShdw>
          </a:effectLst>
        </p:spPr>
      </p:pic>
      <p:sp>
        <p:nvSpPr>
          <p:cNvPr id="5" name="TextBox 4"/>
          <p:cNvSpPr txBox="1">
            <a:spLocks noChangeArrowheads="1"/>
          </p:cNvSpPr>
          <p:nvPr/>
        </p:nvSpPr>
        <p:spPr bwMode="auto">
          <a:xfrm flipV="1">
            <a:off x="5003800" y="1133475"/>
            <a:ext cx="2808288" cy="369888"/>
          </a:xfrm>
          <a:prstGeom prst="rect">
            <a:avLst/>
          </a:prstGeom>
          <a:solidFill>
            <a:schemeClr val="bg1">
              <a:alpha val="69019"/>
            </a:schemeClr>
          </a:solidFill>
          <a:ln w="9525">
            <a:noFill/>
            <a:miter lim="800000"/>
            <a:headEnd/>
            <a:tailEnd/>
          </a:ln>
        </p:spPr>
        <p:txBody>
          <a:bodyPr>
            <a:spAutoFit/>
          </a:bodyPr>
          <a:lstStyle/>
          <a:p>
            <a:endParaRPr lang="en-US">
              <a:solidFill>
                <a:schemeClr val="tx1"/>
              </a:solidFill>
            </a:endParaRPr>
          </a:p>
        </p:txBody>
      </p:sp>
      <p:sp>
        <p:nvSpPr>
          <p:cNvPr id="6" name="TextBox 5"/>
          <p:cNvSpPr txBox="1"/>
          <p:nvPr/>
        </p:nvSpPr>
        <p:spPr>
          <a:xfrm>
            <a:off x="179512" y="1340768"/>
            <a:ext cx="2088232" cy="1200329"/>
          </a:xfrm>
          <a:prstGeom prst="rect">
            <a:avLst/>
          </a:prstGeom>
          <a:noFill/>
        </p:spPr>
        <p:txBody>
          <a:bodyPr wrap="square" rtlCol="0">
            <a:spAutoFit/>
          </a:bodyPr>
          <a:lstStyle/>
          <a:p>
            <a:r>
              <a:rPr lang="en-GB" dirty="0" smtClean="0">
                <a:solidFill>
                  <a:schemeClr val="tx1"/>
                </a:solidFill>
              </a:rPr>
              <a:t>Festival of Purim, engraving by L.F. </a:t>
            </a:r>
            <a:r>
              <a:rPr lang="en-GB" dirty="0" err="1" smtClean="0">
                <a:solidFill>
                  <a:schemeClr val="tx1"/>
                </a:solidFill>
              </a:rPr>
              <a:t>Dubourg</a:t>
            </a:r>
            <a:r>
              <a:rPr lang="en-GB" dirty="0" smtClean="0">
                <a:solidFill>
                  <a:schemeClr val="tx1"/>
                </a:solidFill>
              </a:rPr>
              <a:t>,  Amsterdam,1701</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Jewish Museum of Greece in Athens</a:t>
            </a:r>
            <a:endParaRPr lang="en-GB" dirty="0"/>
          </a:p>
        </p:txBody>
      </p:sp>
      <p:sp>
        <p:nvSpPr>
          <p:cNvPr id="3" name="Content Placeholder 2"/>
          <p:cNvSpPr>
            <a:spLocks noGrp="1"/>
          </p:cNvSpPr>
          <p:nvPr>
            <p:ph idx="1"/>
          </p:nvPr>
        </p:nvSpPr>
        <p:spPr>
          <a:xfrm>
            <a:off x="361951" y="1268760"/>
            <a:ext cx="4354065" cy="4335463"/>
          </a:xfrm>
        </p:spPr>
        <p:txBody>
          <a:bodyPr/>
          <a:lstStyle/>
          <a:p>
            <a:pPr marL="0" indent="0">
              <a:buNone/>
            </a:pPr>
            <a:r>
              <a:rPr lang="en-GB" sz="2000" dirty="0" smtClean="0"/>
              <a:t>The museum’s collections reflect the history and traditions of </a:t>
            </a:r>
            <a:r>
              <a:rPr lang="en-GB" sz="2000" dirty="0" err="1" smtClean="0"/>
              <a:t>Romaniote</a:t>
            </a:r>
            <a:r>
              <a:rPr lang="en-GB" sz="2000" dirty="0" smtClean="0"/>
              <a:t> and </a:t>
            </a:r>
            <a:r>
              <a:rPr lang="en-GB" sz="2000" dirty="0" err="1" smtClean="0"/>
              <a:t>Sephardi</a:t>
            </a:r>
            <a:r>
              <a:rPr lang="en-GB" sz="2000" dirty="0" smtClean="0"/>
              <a:t> Jews of Greece: ritual and domestic objects, photographs, coins, etchings, manuscripts, documents, Holocaust testimonies, architectural heritage.</a:t>
            </a:r>
          </a:p>
          <a:p>
            <a:endParaRPr lang="en-GB" dirty="0" smtClean="0">
              <a:latin typeface="Times New Roman" pitchFamily="18" charset="0"/>
            </a:endParaRPr>
          </a:p>
          <a:p>
            <a:endParaRPr lang="en-GB" dirty="0" smtClean="0">
              <a:latin typeface="Times New Roman" pitchFamily="18" charset="0"/>
            </a:endParaRPr>
          </a:p>
          <a:p>
            <a:pPr marL="0" indent="0"/>
            <a:endParaRPr lang="en-GB" sz="1800" dirty="0" smtClean="0">
              <a:latin typeface="Times New Roman" pitchFamily="18" charset="0"/>
            </a:endParaRPr>
          </a:p>
          <a:p>
            <a:pPr marL="0" indent="0" algn="r">
              <a:buNone/>
            </a:pPr>
            <a:r>
              <a:rPr lang="en-GB" sz="1800" i="1" dirty="0" err="1" smtClean="0">
                <a:solidFill>
                  <a:srgbClr val="008F98"/>
                </a:solidFill>
              </a:rPr>
              <a:t>Tik</a:t>
            </a:r>
            <a:r>
              <a:rPr lang="en-GB" sz="1800" dirty="0" smtClean="0">
                <a:solidFill>
                  <a:srgbClr val="008F98"/>
                </a:solidFill>
              </a:rPr>
              <a:t>, wooden case for the </a:t>
            </a:r>
            <a:r>
              <a:rPr lang="en-GB" sz="1800" i="1" dirty="0" err="1" smtClean="0">
                <a:solidFill>
                  <a:srgbClr val="008F98"/>
                </a:solidFill>
              </a:rPr>
              <a:t>Sefer</a:t>
            </a:r>
            <a:r>
              <a:rPr lang="en-GB" sz="1800" i="1" dirty="0" smtClean="0">
                <a:solidFill>
                  <a:srgbClr val="008F98"/>
                </a:solidFill>
              </a:rPr>
              <a:t> Torah</a:t>
            </a:r>
            <a:r>
              <a:rPr lang="en-GB" sz="1800" dirty="0" smtClean="0">
                <a:solidFill>
                  <a:srgbClr val="008F98"/>
                </a:solidFill>
              </a:rPr>
              <a:t>, </a:t>
            </a:r>
            <a:br>
              <a:rPr lang="en-GB" sz="1800" dirty="0" smtClean="0">
                <a:solidFill>
                  <a:srgbClr val="008F98"/>
                </a:solidFill>
              </a:rPr>
            </a:br>
            <a:r>
              <a:rPr lang="en-GB" sz="1800" dirty="0" smtClean="0">
                <a:solidFill>
                  <a:srgbClr val="008F98"/>
                </a:solidFill>
              </a:rPr>
              <a:t>19</a:t>
            </a:r>
            <a:r>
              <a:rPr lang="en-GB" sz="1800" baseline="30000" dirty="0" smtClean="0">
                <a:solidFill>
                  <a:srgbClr val="008F98"/>
                </a:solidFill>
              </a:rPr>
              <a:t>th</a:t>
            </a:r>
            <a:r>
              <a:rPr lang="en-GB" sz="1800" dirty="0" smtClean="0">
                <a:solidFill>
                  <a:srgbClr val="008F98"/>
                </a:solidFill>
              </a:rPr>
              <a:t> century</a:t>
            </a:r>
          </a:p>
          <a:p>
            <a:endParaRPr lang="en-GB" dirty="0"/>
          </a:p>
        </p:txBody>
      </p:sp>
      <p:pic>
        <p:nvPicPr>
          <p:cNvPr id="4" name="Content Placeholder 5" descr="Sefer-Torah-wooden-case.jpg"/>
          <p:cNvPicPr>
            <a:picLocks noChangeAspect="1"/>
          </p:cNvPicPr>
          <p:nvPr/>
        </p:nvPicPr>
        <p:blipFill>
          <a:blip r:embed="rId2" cstate="print"/>
          <a:srcRect l="10124" t="1661"/>
          <a:stretch>
            <a:fillRect/>
          </a:stretch>
        </p:blipFill>
        <p:spPr>
          <a:xfrm>
            <a:off x="5505544" y="1268761"/>
            <a:ext cx="2594848" cy="4320480"/>
          </a:xfrm>
          <a:prstGeom prst="rect">
            <a:avLst/>
          </a:prstGeom>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lgn="l"/>
            <a:r>
              <a:rPr lang="en-US" b="0" smtClean="0"/>
              <a:t>Jewish Museum of Greece</a:t>
            </a:r>
            <a:endParaRPr lang="en-GB" smtClean="0"/>
          </a:p>
        </p:txBody>
      </p:sp>
      <p:pic>
        <p:nvPicPr>
          <p:cNvPr id="8" name="Picture 7" descr="JMGreece-Costumes_tu.jpg"/>
          <p:cNvPicPr>
            <a:picLocks noChangeAspect="1"/>
          </p:cNvPicPr>
          <p:nvPr/>
        </p:nvPicPr>
        <p:blipFill>
          <a:blip r:embed="rId3" cstate="print"/>
          <a:stretch>
            <a:fillRect/>
          </a:stretch>
        </p:blipFill>
        <p:spPr>
          <a:xfrm>
            <a:off x="323528" y="1268760"/>
            <a:ext cx="2974975" cy="4392612"/>
          </a:xfrm>
          <a:prstGeom prst="rect">
            <a:avLst/>
          </a:prstGeom>
          <a:ln>
            <a:noFill/>
          </a:ln>
          <a:effectLst>
            <a:outerShdw blurRad="292100" dist="139700" dir="2700000" algn="tl" rotWithShape="0">
              <a:srgbClr val="333333">
                <a:alpha val="65000"/>
              </a:srgbClr>
            </a:outerShdw>
          </a:effectLst>
        </p:spPr>
      </p:pic>
      <p:pic>
        <p:nvPicPr>
          <p:cNvPr id="10" name="Content Placeholder 5" descr="05_A_Jewess_from_Salonica[2].jpg"/>
          <p:cNvPicPr>
            <a:picLocks noGrp="1" noChangeAspect="1"/>
          </p:cNvPicPr>
          <p:nvPr>
            <p:ph idx="1"/>
          </p:nvPr>
        </p:nvPicPr>
        <p:blipFill>
          <a:blip r:embed="rId4" cstate="print"/>
          <a:srcRect l="2563" b="1619"/>
          <a:stretch>
            <a:fillRect/>
          </a:stretch>
        </p:blipFill>
        <p:spPr>
          <a:xfrm>
            <a:off x="6084688" y="1221232"/>
            <a:ext cx="2663776" cy="4419566"/>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419872" y="1340768"/>
            <a:ext cx="2448272" cy="4401205"/>
          </a:xfrm>
          <a:prstGeom prst="rect">
            <a:avLst/>
          </a:prstGeom>
        </p:spPr>
        <p:txBody>
          <a:bodyPr wrap="square">
            <a:spAutoFit/>
          </a:bodyPr>
          <a:lstStyle/>
          <a:p>
            <a:r>
              <a:rPr lang="en-US" sz="2000" dirty="0" smtClean="0">
                <a:solidFill>
                  <a:schemeClr val="tx1"/>
                </a:solidFill>
                <a:latin typeface="+mn-lt"/>
              </a:rPr>
              <a:t>Traditional women’s costumes from </a:t>
            </a:r>
            <a:r>
              <a:rPr lang="en-US" sz="2000" dirty="0" err="1" smtClean="0">
                <a:solidFill>
                  <a:schemeClr val="tx1"/>
                </a:solidFill>
                <a:latin typeface="+mn-lt"/>
              </a:rPr>
              <a:t>Saloniki</a:t>
            </a:r>
            <a:r>
              <a:rPr lang="en-US" sz="2000" dirty="0" smtClean="0">
                <a:solidFill>
                  <a:schemeClr val="tx1"/>
                </a:solidFill>
                <a:latin typeface="+mn-lt"/>
              </a:rPr>
              <a:t> from the 19</a:t>
            </a:r>
            <a:r>
              <a:rPr lang="en-US" sz="2000" baseline="30000" dirty="0" smtClean="0">
                <a:solidFill>
                  <a:schemeClr val="tx1"/>
                </a:solidFill>
                <a:latin typeface="+mn-lt"/>
              </a:rPr>
              <a:t>th</a:t>
            </a:r>
            <a:r>
              <a:rPr lang="en-US" sz="2000" dirty="0" smtClean="0">
                <a:solidFill>
                  <a:schemeClr val="tx1"/>
                </a:solidFill>
                <a:latin typeface="+mn-lt"/>
              </a:rPr>
              <a:t> century</a:t>
            </a:r>
          </a:p>
          <a:p>
            <a:endParaRPr lang="en-US" sz="2000" i="1" dirty="0" smtClean="0">
              <a:solidFill>
                <a:schemeClr val="tx1"/>
              </a:solidFill>
              <a:latin typeface="+mn-lt"/>
            </a:endParaRPr>
          </a:p>
          <a:p>
            <a:endParaRPr lang="en-US" sz="2000" i="1" dirty="0" smtClean="0">
              <a:solidFill>
                <a:schemeClr val="tx1"/>
              </a:solidFill>
              <a:latin typeface="+mn-lt"/>
            </a:endParaRPr>
          </a:p>
          <a:p>
            <a:endParaRPr lang="en-US" sz="2000" i="1" dirty="0" smtClean="0">
              <a:solidFill>
                <a:schemeClr val="tx1"/>
              </a:solidFill>
              <a:latin typeface="+mn-lt"/>
            </a:endParaRPr>
          </a:p>
          <a:p>
            <a:endParaRPr lang="en-US" sz="2000" i="1" dirty="0" smtClean="0">
              <a:solidFill>
                <a:schemeClr val="tx1"/>
              </a:solidFill>
              <a:latin typeface="+mn-lt"/>
            </a:endParaRPr>
          </a:p>
          <a:p>
            <a:endParaRPr lang="en-US" sz="2000" i="1" dirty="0" smtClean="0">
              <a:solidFill>
                <a:schemeClr val="tx1"/>
              </a:solidFill>
              <a:latin typeface="+mn-lt"/>
            </a:endParaRPr>
          </a:p>
          <a:p>
            <a:endParaRPr lang="en-US" sz="2000" i="1" dirty="0" smtClean="0">
              <a:solidFill>
                <a:schemeClr val="tx1"/>
              </a:solidFill>
              <a:latin typeface="+mn-lt"/>
            </a:endParaRPr>
          </a:p>
          <a:p>
            <a:endParaRPr lang="en-US" sz="2000" i="1" dirty="0" smtClean="0">
              <a:solidFill>
                <a:schemeClr val="tx1"/>
              </a:solidFill>
              <a:latin typeface="+mn-lt"/>
            </a:endParaRPr>
          </a:p>
          <a:p>
            <a:r>
              <a:rPr lang="en-US" sz="2000" i="1" dirty="0" smtClean="0">
                <a:solidFill>
                  <a:schemeClr val="tx1"/>
                </a:solidFill>
                <a:latin typeface="+mn-lt"/>
              </a:rPr>
              <a:t>Souvenir from </a:t>
            </a:r>
            <a:r>
              <a:rPr lang="en-US" sz="2000" i="1" dirty="0" err="1" smtClean="0">
                <a:solidFill>
                  <a:schemeClr val="tx1"/>
                </a:solidFill>
                <a:latin typeface="+mn-lt"/>
              </a:rPr>
              <a:t>Saloniki</a:t>
            </a:r>
            <a:r>
              <a:rPr lang="en-US" sz="2000" i="1" dirty="0" smtClean="0">
                <a:solidFill>
                  <a:schemeClr val="tx1"/>
                </a:solidFill>
                <a:latin typeface="+mn-lt"/>
              </a:rPr>
              <a:t> </a:t>
            </a:r>
            <a:r>
              <a:rPr lang="en-US" sz="2000" dirty="0" smtClean="0">
                <a:solidFill>
                  <a:schemeClr val="tx1"/>
                </a:solidFill>
                <a:latin typeface="+mn-lt"/>
              </a:rPr>
              <a:t>postcard dated 1917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4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algn="l"/>
            <a:r>
              <a:rPr lang="en-US" b="0" smtClean="0"/>
              <a:t>Jewish Museum of Greece</a:t>
            </a:r>
            <a:endParaRPr lang="en-GB" smtClean="0"/>
          </a:p>
        </p:txBody>
      </p:sp>
      <p:pic>
        <p:nvPicPr>
          <p:cNvPr id="6" name="Content Placeholder 5" descr="JANINA-TAVERNphoto-2.jpg"/>
          <p:cNvPicPr>
            <a:picLocks noGrp="1" noChangeAspect="1"/>
          </p:cNvPicPr>
          <p:nvPr>
            <p:ph sz="half" idx="2"/>
          </p:nvPr>
        </p:nvPicPr>
        <p:blipFill>
          <a:blip r:embed="rId3" cstate="print"/>
          <a:stretch>
            <a:fillRect/>
          </a:stretch>
        </p:blipFill>
        <p:spPr>
          <a:xfrm>
            <a:off x="5268913" y="1125538"/>
            <a:ext cx="2974975" cy="4475162"/>
          </a:xfrm>
          <a:effectLst>
            <a:outerShdw blurRad="292100" dist="139700" dir="2700000" algn="tl" rotWithShape="0">
              <a:srgbClr val="333333">
                <a:alpha val="65000"/>
              </a:srgbClr>
            </a:outerShdw>
          </a:effectLst>
        </p:spPr>
      </p:pic>
      <p:pic>
        <p:nvPicPr>
          <p:cNvPr id="5" name="Content Placeholder 4" descr="BoyScoutsAcropolis.jpg"/>
          <p:cNvPicPr>
            <a:picLocks noGrp="1" noChangeAspect="1"/>
          </p:cNvPicPr>
          <p:nvPr>
            <p:ph sz="half" idx="1"/>
          </p:nvPr>
        </p:nvPicPr>
        <p:blipFill>
          <a:blip r:embed="rId4" cstate="print"/>
          <a:srcRect l="2500" r="2500" b="1903"/>
          <a:stretch>
            <a:fillRect/>
          </a:stretch>
        </p:blipFill>
        <p:spPr>
          <a:xfrm>
            <a:off x="1403648" y="1177814"/>
            <a:ext cx="2736304" cy="4483434"/>
          </a:xfr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p:cNvSpPr txBox="1">
            <a:spLocks noChangeArrowheads="1"/>
          </p:cNvSpPr>
          <p:nvPr/>
        </p:nvSpPr>
        <p:spPr bwMode="auto">
          <a:xfrm>
            <a:off x="899220" y="5087143"/>
            <a:ext cx="3960812" cy="646113"/>
          </a:xfrm>
          <a:prstGeom prst="rect">
            <a:avLst/>
          </a:prstGeom>
          <a:solidFill>
            <a:schemeClr val="bg1">
              <a:alpha val="63921"/>
            </a:schemeClr>
          </a:solidFill>
          <a:ln w="9525">
            <a:noFill/>
            <a:miter lim="800000"/>
            <a:headEnd/>
            <a:tailEnd/>
          </a:ln>
        </p:spPr>
        <p:txBody>
          <a:bodyPr>
            <a:spAutoFit/>
          </a:bodyPr>
          <a:lstStyle/>
          <a:p>
            <a:r>
              <a:rPr lang="en-GB" dirty="0">
                <a:solidFill>
                  <a:schemeClr val="tx1"/>
                </a:solidFill>
              </a:rPr>
              <a:t>Jewish boy scouts from </a:t>
            </a:r>
            <a:r>
              <a:rPr lang="en-GB" dirty="0" err="1">
                <a:solidFill>
                  <a:schemeClr val="tx1"/>
                </a:solidFill>
              </a:rPr>
              <a:t>Patras</a:t>
            </a:r>
            <a:r>
              <a:rPr lang="en-GB" dirty="0">
                <a:solidFill>
                  <a:schemeClr val="tx1"/>
                </a:solidFill>
              </a:rPr>
              <a:t> on the Acropolis, Athens, 1938</a:t>
            </a:r>
          </a:p>
        </p:txBody>
      </p:sp>
      <p:sp>
        <p:nvSpPr>
          <p:cNvPr id="8" name="TextBox 7"/>
          <p:cNvSpPr txBox="1">
            <a:spLocks noChangeArrowheads="1"/>
          </p:cNvSpPr>
          <p:nvPr/>
        </p:nvSpPr>
        <p:spPr bwMode="auto">
          <a:xfrm>
            <a:off x="5148064" y="4797152"/>
            <a:ext cx="3455988" cy="923925"/>
          </a:xfrm>
          <a:prstGeom prst="rect">
            <a:avLst/>
          </a:prstGeom>
          <a:solidFill>
            <a:schemeClr val="bg1">
              <a:alpha val="65881"/>
            </a:schemeClr>
          </a:solidFill>
          <a:ln w="9525">
            <a:noFill/>
            <a:miter lim="800000"/>
            <a:headEnd/>
            <a:tailEnd/>
          </a:ln>
        </p:spPr>
        <p:txBody>
          <a:bodyPr>
            <a:spAutoFit/>
          </a:bodyPr>
          <a:lstStyle/>
          <a:p>
            <a:r>
              <a:rPr lang="en-GB" dirty="0" err="1">
                <a:solidFill>
                  <a:schemeClr val="tx1"/>
                </a:solidFill>
              </a:rPr>
              <a:t>Haim</a:t>
            </a:r>
            <a:r>
              <a:rPr lang="en-GB" dirty="0">
                <a:solidFill>
                  <a:schemeClr val="tx1"/>
                </a:solidFill>
              </a:rPr>
              <a:t> </a:t>
            </a:r>
            <a:r>
              <a:rPr lang="en-GB" dirty="0" err="1">
                <a:solidFill>
                  <a:schemeClr val="tx1"/>
                </a:solidFill>
              </a:rPr>
              <a:t>Nahmia</a:t>
            </a:r>
            <a:r>
              <a:rPr lang="en-GB" dirty="0">
                <a:solidFill>
                  <a:schemeClr val="tx1"/>
                </a:solidFill>
              </a:rPr>
              <a:t> owner  of tavern in </a:t>
            </a:r>
            <a:r>
              <a:rPr lang="en-GB" dirty="0" err="1">
                <a:solidFill>
                  <a:schemeClr val="tx1"/>
                </a:solidFill>
              </a:rPr>
              <a:t>Ioannina</a:t>
            </a:r>
            <a:r>
              <a:rPr lang="en-GB" dirty="0">
                <a:solidFill>
                  <a:schemeClr val="tx1"/>
                </a:solidFill>
              </a:rPr>
              <a:t>, with a member of the town’s military band, 1938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3000"/>
                            </p:stCondLst>
                            <p:childTnLst>
                              <p:par>
                                <p:cTn id="13" presetID="10" presetClass="entr" presetSubtype="0" fill="hold" nodeType="afterEffect">
                                  <p:stCondLst>
                                    <p:cond delay="3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7000"/>
                            </p:stCondLst>
                            <p:childTnLst>
                              <p:par>
                                <p:cTn id="17" presetID="10" presetClass="entr" presetSubtype="0" fill="hold" grpId="0" nodeType="afterEffect">
                                  <p:stCondLst>
                                    <p:cond delay="3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le 1"/>
          <p:cNvSpPr>
            <a:spLocks noGrp="1"/>
          </p:cNvSpPr>
          <p:nvPr>
            <p:ph type="title"/>
          </p:nvPr>
        </p:nvSpPr>
        <p:spPr/>
        <p:txBody>
          <a:bodyPr/>
          <a:lstStyle/>
          <a:p>
            <a:pPr algn="l"/>
            <a:r>
              <a:rPr lang="en-GB" smtClean="0"/>
              <a:t>Jewish Historical Institute, Warsaw</a:t>
            </a:r>
          </a:p>
        </p:txBody>
      </p:sp>
      <p:sp>
        <p:nvSpPr>
          <p:cNvPr id="171010" name="Content Placeholder 2"/>
          <p:cNvSpPr>
            <a:spLocks noGrp="1"/>
          </p:cNvSpPr>
          <p:nvPr>
            <p:ph sz="half" idx="1"/>
          </p:nvPr>
        </p:nvSpPr>
        <p:spPr>
          <a:xfrm>
            <a:off x="361950" y="1393825"/>
            <a:ext cx="3633986" cy="3907383"/>
          </a:xfrm>
        </p:spPr>
        <p:txBody>
          <a:bodyPr/>
          <a:lstStyle/>
          <a:p>
            <a:pPr marL="0" indent="0">
              <a:buNone/>
            </a:pPr>
            <a:r>
              <a:rPr lang="en-GB" sz="2000" dirty="0" smtClean="0"/>
              <a:t>The JHI (ZIH) digitized the Wroclaw Jewish Community’s archives, which span the years 1744-1944. They include documents on communal life and membership, schools, hospital, various charities, electoral and death registers, burial society, emigration, the Jewish Theological Seminary Library and the Association of German Jews.</a:t>
            </a:r>
          </a:p>
        </p:txBody>
      </p:sp>
      <p:pic>
        <p:nvPicPr>
          <p:cNvPr id="171011" name="Picture 2" descr="C:\Users\Lena\Dropbox\MULTIMEDIA PRESENTATION\Warsaw\Wroc_Brann M., Geschichte des Jüdisch-Theol. s. 74.jpg"/>
          <p:cNvPicPr>
            <a:picLocks noGrp="1" noChangeAspect="1" noChangeArrowheads="1"/>
          </p:cNvPicPr>
          <p:nvPr>
            <p:ph sz="half" idx="2"/>
          </p:nvPr>
        </p:nvPicPr>
        <p:blipFill>
          <a:blip r:embed="rId3" cstate="print"/>
          <a:srcRect b="9546"/>
          <a:stretch>
            <a:fillRect/>
          </a:stretch>
        </p:blipFill>
        <p:spPr>
          <a:xfrm>
            <a:off x="4224711" y="1341440"/>
            <a:ext cx="4555752" cy="3887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a:spLocks noChangeArrowheads="1"/>
          </p:cNvSpPr>
          <p:nvPr/>
        </p:nvSpPr>
        <p:spPr bwMode="auto">
          <a:xfrm>
            <a:off x="4283968" y="5363924"/>
            <a:ext cx="4392488" cy="369332"/>
          </a:xfrm>
          <a:prstGeom prst="rect">
            <a:avLst/>
          </a:prstGeom>
          <a:solidFill>
            <a:schemeClr val="bg1">
              <a:alpha val="63921"/>
            </a:schemeClr>
          </a:solidFill>
          <a:ln w="9525">
            <a:noFill/>
            <a:miter lim="800000"/>
            <a:headEnd/>
            <a:tailEnd/>
          </a:ln>
        </p:spPr>
        <p:txBody>
          <a:bodyPr wrap="square">
            <a:spAutoFit/>
          </a:bodyPr>
          <a:lstStyle/>
          <a:p>
            <a:r>
              <a:rPr lang="en-GB" dirty="0" smtClean="0">
                <a:solidFill>
                  <a:srgbClr val="008F98"/>
                </a:solidFill>
              </a:rPr>
              <a:t>Jewish Theological Seminary, Wroclaw</a:t>
            </a:r>
            <a:endParaRPr lang="en-GB" dirty="0">
              <a:solidFill>
                <a:srgbClr val="008F98"/>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06437"/>
          </a:xfrm>
        </p:spPr>
        <p:txBody>
          <a:bodyPr/>
          <a:lstStyle/>
          <a:p>
            <a:pPr marL="177800" indent="-177800" algn="l">
              <a:spcBef>
                <a:spcPts val="300"/>
              </a:spcBef>
            </a:pPr>
            <a:r>
              <a:rPr lang="en-GB" dirty="0" smtClean="0">
                <a:solidFill>
                  <a:schemeClr val="tx1"/>
                </a:solidFill>
              </a:rPr>
              <a:t>Jewish Historical Institute, Warsaw</a:t>
            </a:r>
            <a:endParaRPr lang="en-GB" dirty="0">
              <a:solidFill>
                <a:schemeClr val="tx1"/>
              </a:solidFill>
            </a:endParaRPr>
          </a:p>
        </p:txBody>
      </p:sp>
      <p:pic>
        <p:nvPicPr>
          <p:cNvPr id="10" name="Content Placeholder 5" descr="K419_Debreczen.jpg"/>
          <p:cNvPicPr>
            <a:picLocks noChangeAspect="1"/>
          </p:cNvPicPr>
          <p:nvPr/>
        </p:nvPicPr>
        <p:blipFill>
          <a:blip r:embed="rId3" cstate="print"/>
          <a:stretch>
            <a:fillRect/>
          </a:stretch>
        </p:blipFill>
        <p:spPr bwMode="auto">
          <a:xfrm>
            <a:off x="4644008" y="1298070"/>
            <a:ext cx="4131848" cy="3241327"/>
          </a:xfrm>
          <a:prstGeom prst="rect">
            <a:avLst/>
          </a:prstGeom>
          <a:ln>
            <a:noFill/>
          </a:ln>
          <a:effectLst>
            <a:outerShdw blurRad="292100" dist="139700" dir="2700000" algn="tl" rotWithShape="0">
              <a:srgbClr val="333333">
                <a:alpha val="65000"/>
              </a:srgbClr>
            </a:outerShdw>
          </a:effectLst>
        </p:spPr>
      </p:pic>
      <p:sp>
        <p:nvSpPr>
          <p:cNvPr id="13" name="TextBox 12"/>
          <p:cNvSpPr txBox="1">
            <a:spLocks noChangeArrowheads="1"/>
          </p:cNvSpPr>
          <p:nvPr/>
        </p:nvSpPr>
        <p:spPr bwMode="auto">
          <a:xfrm>
            <a:off x="2339752" y="5085184"/>
            <a:ext cx="2664296" cy="369332"/>
          </a:xfrm>
          <a:prstGeom prst="rect">
            <a:avLst/>
          </a:prstGeom>
          <a:solidFill>
            <a:schemeClr val="bg1">
              <a:alpha val="74901"/>
            </a:schemeClr>
          </a:solidFill>
          <a:ln w="9525">
            <a:noFill/>
            <a:miter lim="800000"/>
            <a:headEnd/>
            <a:tailEnd/>
          </a:ln>
        </p:spPr>
        <p:txBody>
          <a:bodyPr wrap="square">
            <a:spAutoFit/>
          </a:bodyPr>
          <a:lstStyle/>
          <a:p>
            <a:r>
              <a:rPr lang="en-GB" i="1" dirty="0" smtClean="0">
                <a:solidFill>
                  <a:schemeClr val="tx1"/>
                </a:solidFill>
              </a:rPr>
              <a:t>1857 certificate</a:t>
            </a:r>
            <a:endParaRPr lang="en-GB" dirty="0">
              <a:solidFill>
                <a:schemeClr val="tx1"/>
              </a:solidFill>
            </a:endParaRPr>
          </a:p>
        </p:txBody>
      </p:sp>
      <p:sp>
        <p:nvSpPr>
          <p:cNvPr id="14" name="TextBox 13"/>
          <p:cNvSpPr txBox="1">
            <a:spLocks noChangeArrowheads="1"/>
          </p:cNvSpPr>
          <p:nvPr/>
        </p:nvSpPr>
        <p:spPr bwMode="auto">
          <a:xfrm>
            <a:off x="4644008" y="4797152"/>
            <a:ext cx="3960243" cy="646331"/>
          </a:xfrm>
          <a:prstGeom prst="rect">
            <a:avLst/>
          </a:prstGeom>
          <a:solidFill>
            <a:schemeClr val="bg1">
              <a:alpha val="54901"/>
            </a:schemeClr>
          </a:solidFill>
          <a:ln w="9525">
            <a:noFill/>
            <a:miter lim="800000"/>
            <a:headEnd/>
            <a:tailEnd/>
          </a:ln>
        </p:spPr>
        <p:txBody>
          <a:bodyPr wrap="square">
            <a:spAutoFit/>
          </a:bodyPr>
          <a:lstStyle/>
          <a:p>
            <a:r>
              <a:rPr lang="en-GB" dirty="0" smtClean="0">
                <a:solidFill>
                  <a:schemeClr val="tx1"/>
                </a:solidFill>
              </a:rPr>
              <a:t>Eye Hospital and Foundation, Wroclaw </a:t>
            </a:r>
            <a:r>
              <a:rPr lang="de-DE" dirty="0" smtClean="0">
                <a:solidFill>
                  <a:schemeClr val="tx1"/>
                </a:solidFill>
              </a:rPr>
              <a:t>1901</a:t>
            </a:r>
            <a:endParaRPr lang="en-GB" dirty="0">
              <a:solidFill>
                <a:schemeClr val="tx1"/>
              </a:solidFill>
            </a:endParaRPr>
          </a:p>
        </p:txBody>
      </p:sp>
      <p:pic>
        <p:nvPicPr>
          <p:cNvPr id="11" name="Content Placeholder 6" descr="K6_Sadagora.jpg"/>
          <p:cNvPicPr>
            <a:picLocks noGrp="1" noChangeAspect="1"/>
          </p:cNvPicPr>
          <p:nvPr>
            <p:ph sz="half" idx="2"/>
          </p:nvPr>
        </p:nvPicPr>
        <p:blipFill>
          <a:blip r:embed="rId4" cstate="print"/>
          <a:stretch>
            <a:fillRect/>
          </a:stretch>
        </p:blipFill>
        <p:spPr>
          <a:xfrm>
            <a:off x="467544" y="2995505"/>
            <a:ext cx="4032448" cy="2593735"/>
          </a:xfrm>
          <a:prstGeom prst="rect">
            <a:avLst/>
          </a:prstGeom>
          <a:ln>
            <a:noFill/>
          </a:ln>
          <a:effectLst/>
        </p:spPr>
      </p:pic>
      <p:sp>
        <p:nvSpPr>
          <p:cNvPr id="15" name="TextBox 14"/>
          <p:cNvSpPr txBox="1"/>
          <p:nvPr/>
        </p:nvSpPr>
        <p:spPr>
          <a:xfrm>
            <a:off x="467544" y="1772816"/>
            <a:ext cx="3672408" cy="369332"/>
          </a:xfrm>
          <a:prstGeom prst="rect">
            <a:avLst/>
          </a:prstGeom>
          <a:noFill/>
        </p:spPr>
        <p:txBody>
          <a:bodyPr wrap="square" rtlCol="0">
            <a:spAutoFit/>
          </a:bodyPr>
          <a:lstStyle/>
          <a:p>
            <a:r>
              <a:rPr lang="en-GB" dirty="0" smtClean="0"/>
              <a:t>C</a:t>
            </a:r>
            <a:endParaRPr lang="en-GB" dirty="0"/>
          </a:p>
        </p:txBody>
      </p:sp>
      <p:sp>
        <p:nvSpPr>
          <p:cNvPr id="12" name="TextBox 11"/>
          <p:cNvSpPr txBox="1"/>
          <p:nvPr/>
        </p:nvSpPr>
        <p:spPr>
          <a:xfrm>
            <a:off x="395536" y="2234174"/>
            <a:ext cx="3960440" cy="646331"/>
          </a:xfrm>
          <a:prstGeom prst="rect">
            <a:avLst/>
          </a:prstGeom>
          <a:noFill/>
        </p:spPr>
        <p:txBody>
          <a:bodyPr wrap="square" rtlCol="0">
            <a:spAutoFit/>
          </a:bodyPr>
          <a:lstStyle/>
          <a:p>
            <a:r>
              <a:rPr lang="en-GB" dirty="0" smtClean="0">
                <a:solidFill>
                  <a:schemeClr val="tx1"/>
                </a:solidFill>
              </a:rPr>
              <a:t>Charitable support for impoverished Jewish brides, Wroclaw, 1843</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4000"/>
                            </p:stCondLst>
                            <p:childTnLst>
                              <p:par>
                                <p:cTn id="9" presetID="10" presetClass="entr" presetSubtype="0" fill="hold" nodeType="afterEffect">
                                  <p:stCondLst>
                                    <p:cond delay="3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8000"/>
                            </p:stCondLst>
                            <p:childTnLst>
                              <p:par>
                                <p:cTn id="13" presetID="10" presetClass="entr" presetSubtype="0" fill="hold" grpId="0" nodeType="afterEffect">
                                  <p:stCondLst>
                                    <p:cond delay="2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childTnLst>
                          </p:cTn>
                        </p:par>
                        <p:par>
                          <p:cTn id="16" fill="hold">
                            <p:stCondLst>
                              <p:cond delay="12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idx="4294967295"/>
          </p:nvPr>
        </p:nvSpPr>
        <p:spPr>
          <a:xfrm>
            <a:off x="361950" y="152400"/>
            <a:ext cx="8421688" cy="890588"/>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smtClean="0"/>
              <a:t>Jewish presence in Europe</a:t>
            </a:r>
          </a:p>
        </p:txBody>
      </p:sp>
      <p:sp>
        <p:nvSpPr>
          <p:cNvPr id="15363" name="Rectangle 2"/>
          <p:cNvSpPr>
            <a:spLocks noGrp="1" noChangeArrowheads="1"/>
          </p:cNvSpPr>
          <p:nvPr>
            <p:ph type="body" idx="4294967295"/>
          </p:nvPr>
        </p:nvSpPr>
        <p:spPr>
          <a:xfrm>
            <a:off x="360363" y="1420813"/>
            <a:ext cx="4133850" cy="4338637"/>
          </a:xfrm>
        </p:spPr>
        <p:txBody>
          <a:bodyPr/>
          <a:lstStyle/>
          <a:p>
            <a:pPr marL="0" indent="0" eaLnBrk="1" hangingPunct="1">
              <a:buFont typeface="Times New Roman" pitchFamily="18" charset="0"/>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GB" sz="2100" b="0" dirty="0" smtClean="0">
                <a:solidFill>
                  <a:srgbClr val="000000"/>
                </a:solidFill>
              </a:rPr>
              <a:t>Jews are the longest-established minority in Europe with Jewish inscriptions in Greece dating back to the 3</a:t>
            </a:r>
            <a:r>
              <a:rPr lang="en-GB" sz="2100" b="0" baseline="36000" dirty="0" smtClean="0">
                <a:solidFill>
                  <a:srgbClr val="000000"/>
                </a:solidFill>
              </a:rPr>
              <a:t>rd</a:t>
            </a:r>
            <a:r>
              <a:rPr lang="en-GB" sz="2100" b="0" dirty="0" smtClean="0">
                <a:solidFill>
                  <a:srgbClr val="000000"/>
                </a:solidFill>
              </a:rPr>
              <a:t> Century BCE. </a:t>
            </a:r>
          </a:p>
          <a:p>
            <a:pPr marL="0" indent="0" eaLnBrk="1" hangingPunct="1">
              <a:buFont typeface="Times New Roman" pitchFamily="18" charset="0"/>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GB" sz="2100" b="0" dirty="0" smtClean="0">
              <a:solidFill>
                <a:srgbClr val="000000"/>
              </a:solidFill>
            </a:endParaRPr>
          </a:p>
          <a:p>
            <a:pPr marL="0" indent="0" eaLnBrk="1" hangingPunct="1">
              <a:buFont typeface="Times New Roman" pitchFamily="18" charset="0"/>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GB" sz="2100" b="0" dirty="0" smtClean="0">
              <a:solidFill>
                <a:srgbClr val="000000"/>
              </a:solidFill>
            </a:endParaRPr>
          </a:p>
          <a:p>
            <a:pPr marL="0" indent="0" eaLnBrk="1" hangingPunct="1">
              <a:buFont typeface="Times New Roman" pitchFamily="18" charset="0"/>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GB" sz="2100" b="0" dirty="0" smtClean="0">
              <a:solidFill>
                <a:srgbClr val="000000"/>
              </a:solidFill>
            </a:endParaRPr>
          </a:p>
          <a:p>
            <a:pPr marL="0" lvl="2" indent="0">
              <a:spcBef>
                <a:spcPts val="0"/>
              </a:spcBef>
              <a:buFont typeface="Times New Roman" pitchFamily="16" charset="0"/>
              <a:buNone/>
              <a:defRPr/>
            </a:pPr>
            <a:r>
              <a:rPr lang="en-GB" sz="1800" dirty="0" smtClean="0">
                <a:solidFill>
                  <a:srgbClr val="008F98"/>
                </a:solidFill>
              </a:rPr>
              <a:t>Marble plaque, bearing the images of a menorah, </a:t>
            </a:r>
            <a:r>
              <a:rPr lang="en-GB" sz="1800" dirty="0" err="1" smtClean="0">
                <a:solidFill>
                  <a:srgbClr val="008F98"/>
                </a:solidFill>
              </a:rPr>
              <a:t>lulav</a:t>
            </a:r>
            <a:r>
              <a:rPr lang="en-GB" sz="1800" dirty="0" smtClean="0">
                <a:solidFill>
                  <a:srgbClr val="008F98"/>
                </a:solidFill>
              </a:rPr>
              <a:t> and </a:t>
            </a:r>
            <a:r>
              <a:rPr lang="en-GB" sz="1800" dirty="0" err="1" smtClean="0">
                <a:solidFill>
                  <a:srgbClr val="008F98"/>
                </a:solidFill>
              </a:rPr>
              <a:t>etrog</a:t>
            </a:r>
            <a:r>
              <a:rPr lang="en-GB" sz="1800" dirty="0" smtClean="0">
                <a:solidFill>
                  <a:srgbClr val="008F98"/>
                </a:solidFill>
              </a:rPr>
              <a:t>. Found near the ancient synagogue in the Agora of Athens. Probably part of the synagogue’s frieze, 3rd – 4th C.E. Jewish Museum of Greece</a:t>
            </a:r>
          </a:p>
          <a:p>
            <a:pPr>
              <a:buFont typeface="Times New Roman" pitchFamily="16" charset="0"/>
              <a:buNone/>
              <a:defRPr/>
            </a:pPr>
            <a:endParaRPr lang="en-GB" sz="1200" dirty="0" smtClean="0">
              <a:solidFill>
                <a:schemeClr val="tx1">
                  <a:lumMod val="95000"/>
                  <a:lumOff val="5000"/>
                </a:schemeClr>
              </a:solidFill>
            </a:endParaRPr>
          </a:p>
          <a:p>
            <a:pPr marL="0" indent="0" eaLnBrk="1" hangingPunct="1">
              <a:buFont typeface="Times New Roman" pitchFamily="18" charset="0"/>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GB" sz="2100" b="0" dirty="0" smtClean="0">
              <a:solidFill>
                <a:srgbClr val="000000"/>
              </a:solidFill>
            </a:endParaRPr>
          </a:p>
          <a:p>
            <a:pPr marL="1588" lvl="1" indent="0" eaLnBrk="1" hangingPunct="1">
              <a:spcBef>
                <a:spcPts val="375"/>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GB" sz="1500" dirty="0" smtClean="0"/>
          </a:p>
        </p:txBody>
      </p:sp>
      <p:pic>
        <p:nvPicPr>
          <p:cNvPr id="9220" name="Picture 4" descr="3 C.E.menorah.jpg"/>
          <p:cNvPicPr>
            <a:picLocks noChangeAspect="1"/>
          </p:cNvPicPr>
          <p:nvPr/>
        </p:nvPicPr>
        <p:blipFill>
          <a:blip r:embed="rId3" cstate="print"/>
          <a:srcRect l="2101" t="1909" b="2663"/>
          <a:stretch>
            <a:fillRect/>
          </a:stretch>
        </p:blipFill>
        <p:spPr bwMode="auto">
          <a:xfrm>
            <a:off x="5100638" y="1468438"/>
            <a:ext cx="3757612" cy="40322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06437"/>
          </a:xfrm>
        </p:spPr>
        <p:txBody>
          <a:bodyPr/>
          <a:lstStyle/>
          <a:p>
            <a:pPr marL="177800" indent="-177800" algn="l">
              <a:spcBef>
                <a:spcPts val="300"/>
              </a:spcBef>
            </a:pPr>
            <a:r>
              <a:rPr lang="en-GB" dirty="0" smtClean="0">
                <a:solidFill>
                  <a:schemeClr val="tx1"/>
                </a:solidFill>
              </a:rPr>
              <a:t>Jewish Historical Institute, Warsaw</a:t>
            </a:r>
            <a:endParaRPr lang="en-GB" dirty="0">
              <a:solidFill>
                <a:schemeClr val="tx1"/>
              </a:solidFill>
            </a:endParaRPr>
          </a:p>
        </p:txBody>
      </p:sp>
      <p:pic>
        <p:nvPicPr>
          <p:cNvPr id="7" name="Content Placeholder 6" descr="K6_Sadagora.jpg"/>
          <p:cNvPicPr>
            <a:picLocks noGrp="1" noChangeAspect="1"/>
          </p:cNvPicPr>
          <p:nvPr>
            <p:ph sz="half" idx="2"/>
          </p:nvPr>
        </p:nvPicPr>
        <p:blipFill>
          <a:blip r:embed="rId3" cstate="print"/>
          <a:srcRect b="12170"/>
          <a:stretch>
            <a:fillRect/>
          </a:stretch>
        </p:blipFill>
        <p:spPr>
          <a:xfrm>
            <a:off x="467544" y="1196752"/>
            <a:ext cx="3375504" cy="3672408"/>
          </a:xfrm>
          <a:prstGeom prst="rect">
            <a:avLst/>
          </a:prstGeom>
          <a:ln>
            <a:noFill/>
          </a:ln>
          <a:effectLst>
            <a:outerShdw blurRad="292100" dist="139700" dir="2700000" algn="tl" rotWithShape="0">
              <a:srgbClr val="333333">
                <a:alpha val="65000"/>
              </a:srgbClr>
            </a:outerShdw>
          </a:effectLst>
        </p:spPr>
      </p:pic>
      <p:pic>
        <p:nvPicPr>
          <p:cNvPr id="10" name="Content Placeholder 5" descr="K419_Debreczen.jpg"/>
          <p:cNvPicPr>
            <a:picLocks noChangeAspect="1"/>
          </p:cNvPicPr>
          <p:nvPr/>
        </p:nvPicPr>
        <p:blipFill>
          <a:blip r:embed="rId4" cstate="print"/>
          <a:stretch>
            <a:fillRect/>
          </a:stretch>
        </p:blipFill>
        <p:spPr bwMode="auto">
          <a:xfrm>
            <a:off x="4985202" y="1124744"/>
            <a:ext cx="3296053" cy="4464496"/>
          </a:xfrm>
          <a:prstGeom prst="rect">
            <a:avLst/>
          </a:prstGeom>
          <a:ln>
            <a:noFill/>
          </a:ln>
          <a:effectLst>
            <a:outerShdw blurRad="292100" dist="139700" dir="2700000" algn="tl" rotWithShape="0">
              <a:srgbClr val="333333">
                <a:alpha val="65000"/>
              </a:srgbClr>
            </a:outerShdw>
          </a:effectLst>
        </p:spPr>
      </p:pic>
      <p:sp>
        <p:nvSpPr>
          <p:cNvPr id="13" name="TextBox 12"/>
          <p:cNvSpPr txBox="1">
            <a:spLocks noChangeArrowheads="1"/>
          </p:cNvSpPr>
          <p:nvPr/>
        </p:nvSpPr>
        <p:spPr bwMode="auto">
          <a:xfrm>
            <a:off x="395536" y="4941168"/>
            <a:ext cx="3528392" cy="646331"/>
          </a:xfrm>
          <a:prstGeom prst="rect">
            <a:avLst/>
          </a:prstGeom>
          <a:noFill/>
          <a:ln w="9525">
            <a:noFill/>
            <a:miter lim="800000"/>
            <a:headEnd/>
            <a:tailEnd/>
          </a:ln>
        </p:spPr>
        <p:txBody>
          <a:bodyPr wrap="square">
            <a:spAutoFit/>
          </a:bodyPr>
          <a:lstStyle/>
          <a:p>
            <a:r>
              <a:rPr lang="en-GB" dirty="0" err="1" smtClean="0">
                <a:solidFill>
                  <a:schemeClr val="tx1"/>
                </a:solidFill>
              </a:rPr>
              <a:t>Lina</a:t>
            </a:r>
            <a:r>
              <a:rPr lang="en-GB" dirty="0" smtClean="0">
                <a:solidFill>
                  <a:schemeClr val="tx1"/>
                </a:solidFill>
              </a:rPr>
              <a:t> Morgenstern, 1830-1909, philanthropist and social activist</a:t>
            </a:r>
            <a:endParaRPr lang="en-GB" dirty="0">
              <a:solidFill>
                <a:schemeClr val="tx1"/>
              </a:solidFill>
            </a:endParaRPr>
          </a:p>
        </p:txBody>
      </p:sp>
      <p:sp>
        <p:nvSpPr>
          <p:cNvPr id="14" name="TextBox 13"/>
          <p:cNvSpPr txBox="1">
            <a:spLocks noChangeArrowheads="1"/>
          </p:cNvSpPr>
          <p:nvPr/>
        </p:nvSpPr>
        <p:spPr bwMode="auto">
          <a:xfrm>
            <a:off x="4139952" y="4725144"/>
            <a:ext cx="4752528" cy="923330"/>
          </a:xfrm>
          <a:prstGeom prst="rect">
            <a:avLst/>
          </a:prstGeom>
          <a:solidFill>
            <a:schemeClr val="bg1">
              <a:alpha val="54901"/>
            </a:schemeClr>
          </a:solidFill>
          <a:ln w="9525">
            <a:noFill/>
            <a:miter lim="800000"/>
            <a:headEnd/>
            <a:tailEnd/>
          </a:ln>
        </p:spPr>
        <p:txBody>
          <a:bodyPr wrap="square">
            <a:spAutoFit/>
          </a:bodyPr>
          <a:lstStyle/>
          <a:p>
            <a:r>
              <a:rPr lang="en-GB" i="1" dirty="0" err="1" smtClean="0">
                <a:solidFill>
                  <a:schemeClr val="tx1"/>
                </a:solidFill>
              </a:rPr>
              <a:t>Breslauer</a:t>
            </a:r>
            <a:r>
              <a:rPr lang="en-GB" i="1" dirty="0" smtClean="0">
                <a:solidFill>
                  <a:schemeClr val="tx1"/>
                </a:solidFill>
              </a:rPr>
              <a:t> Jewish Community News, </a:t>
            </a:r>
            <a:br>
              <a:rPr lang="en-GB" i="1" dirty="0" smtClean="0">
                <a:solidFill>
                  <a:schemeClr val="tx1"/>
                </a:solidFill>
              </a:rPr>
            </a:br>
            <a:r>
              <a:rPr lang="en-GB" dirty="0" smtClean="0">
                <a:solidFill>
                  <a:schemeClr val="tx1"/>
                </a:solidFill>
              </a:rPr>
              <a:t>May 1930, commemorating the 70</a:t>
            </a:r>
            <a:r>
              <a:rPr lang="en-GB" baseline="30000" dirty="0" smtClean="0">
                <a:solidFill>
                  <a:schemeClr val="tx1"/>
                </a:solidFill>
              </a:rPr>
              <a:t>th</a:t>
            </a:r>
            <a:r>
              <a:rPr lang="en-GB" dirty="0" smtClean="0">
                <a:solidFill>
                  <a:schemeClr val="tx1"/>
                </a:solidFill>
              </a:rPr>
              <a:t> birthday of Paula </a:t>
            </a:r>
            <a:r>
              <a:rPr lang="en-GB" dirty="0" err="1" smtClean="0">
                <a:solidFill>
                  <a:schemeClr val="tx1"/>
                </a:solidFill>
              </a:rPr>
              <a:t>Ollendorf</a:t>
            </a:r>
            <a:r>
              <a:rPr lang="en-GB" dirty="0" smtClean="0">
                <a:solidFill>
                  <a:schemeClr val="tx1"/>
                </a:solidFill>
              </a:rPr>
              <a:t>, a Jewish feminist</a:t>
            </a:r>
            <a:endParaRPr lang="en-GB"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5000"/>
                            </p:stCondLst>
                            <p:childTnLst>
                              <p:par>
                                <p:cTn id="13" presetID="10" presetClass="entr" presetSubtype="0" fill="hold" nodeType="afterEffect">
                                  <p:stCondLst>
                                    <p:cond delay="3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9000"/>
                            </p:stCondLst>
                            <p:childTnLst>
                              <p:par>
                                <p:cTn id="17" presetID="10" presetClass="entr" presetSubtype="0" fill="hold" grpId="0" nodeType="afterEffect">
                                  <p:stCondLst>
                                    <p:cond delay="2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p:cNvSpPr>
            <a:spLocks noGrp="1"/>
          </p:cNvSpPr>
          <p:nvPr>
            <p:ph type="title"/>
          </p:nvPr>
        </p:nvSpPr>
        <p:spPr>
          <a:xfrm>
            <a:off x="457200" y="274638"/>
            <a:ext cx="8229600" cy="706437"/>
          </a:xfrm>
        </p:spPr>
        <p:txBody>
          <a:bodyPr/>
          <a:lstStyle/>
          <a:p>
            <a:pPr algn="l"/>
            <a:r>
              <a:rPr lang="en-GB" smtClean="0"/>
              <a:t>Hungarian Jewish Archives, Budapest</a:t>
            </a:r>
          </a:p>
        </p:txBody>
      </p:sp>
      <p:sp>
        <p:nvSpPr>
          <p:cNvPr id="172035" name="Content Placeholder 3"/>
          <p:cNvSpPr>
            <a:spLocks noGrp="1"/>
          </p:cNvSpPr>
          <p:nvPr>
            <p:ph sz="half" idx="2"/>
          </p:nvPr>
        </p:nvSpPr>
        <p:spPr>
          <a:xfrm>
            <a:off x="467544" y="1268760"/>
            <a:ext cx="4392488" cy="3888432"/>
          </a:xfrm>
        </p:spPr>
        <p:txBody>
          <a:bodyPr/>
          <a:lstStyle/>
          <a:p>
            <a:pPr>
              <a:buFont typeface="Times New Roman" pitchFamily="18" charset="0"/>
              <a:buNone/>
            </a:pPr>
            <a:r>
              <a:rPr lang="en-GB" sz="2000" dirty="0" smtClean="0"/>
              <a:t>The digitized collection includes:</a:t>
            </a:r>
          </a:p>
          <a:p>
            <a:pPr>
              <a:buClr>
                <a:srgbClr val="DC4CCB"/>
              </a:buClr>
              <a:buSzPct val="120000"/>
            </a:pPr>
            <a:r>
              <a:rPr lang="en-GB" sz="2000" dirty="0" smtClean="0"/>
              <a:t>Records of the Pest Jewish Community 1800-1950</a:t>
            </a:r>
          </a:p>
          <a:p>
            <a:pPr>
              <a:buClr>
                <a:srgbClr val="DC4CCB"/>
              </a:buClr>
              <a:buSzPct val="120000"/>
            </a:pPr>
            <a:r>
              <a:rPr lang="en-GB" sz="2000" dirty="0" smtClean="0"/>
              <a:t>Records of the Central Board of Hungarian Jewry 1868-1950</a:t>
            </a:r>
          </a:p>
          <a:p>
            <a:pPr>
              <a:buClr>
                <a:srgbClr val="DC4CCB"/>
              </a:buClr>
              <a:buSzPct val="120000"/>
            </a:pPr>
            <a:r>
              <a:rPr lang="en-GB" sz="2000" dirty="0" smtClean="0"/>
              <a:t>Community registers, minute books, correspondence, manuscripts</a:t>
            </a:r>
          </a:p>
          <a:p>
            <a:pPr>
              <a:buClr>
                <a:srgbClr val="DC4CCB"/>
              </a:buClr>
              <a:buSzPct val="120000"/>
            </a:pPr>
            <a:r>
              <a:rPr lang="en-GB" sz="2000" dirty="0" smtClean="0"/>
              <a:t>Register of pews of the </a:t>
            </a:r>
            <a:r>
              <a:rPr lang="en-GB" sz="2000" dirty="0" err="1" smtClean="0"/>
              <a:t>Dohanyi</a:t>
            </a:r>
            <a:r>
              <a:rPr lang="en-GB" sz="2000" dirty="0" smtClean="0"/>
              <a:t> Street synagogue</a:t>
            </a:r>
          </a:p>
          <a:p>
            <a:pPr>
              <a:buClr>
                <a:srgbClr val="DC4CCB"/>
              </a:buClr>
              <a:buSzPct val="120000"/>
            </a:pPr>
            <a:r>
              <a:rPr lang="en-GB" sz="2000" dirty="0" smtClean="0"/>
              <a:t>Postcard collection and photographs</a:t>
            </a:r>
          </a:p>
          <a:p>
            <a:endParaRPr lang="en-GB" b="1" dirty="0" smtClean="0"/>
          </a:p>
        </p:txBody>
      </p:sp>
      <p:pic>
        <p:nvPicPr>
          <p:cNvPr id="8" name="Content Placeholder 5" descr="K419_Debreczen.jpg"/>
          <p:cNvPicPr>
            <a:picLocks noGrp="1" noChangeAspect="1"/>
          </p:cNvPicPr>
          <p:nvPr>
            <p:ph sz="quarter" idx="4"/>
          </p:nvPr>
        </p:nvPicPr>
        <p:blipFill>
          <a:blip r:embed="rId2" cstate="print"/>
          <a:srcRect l="5114" r="5395" b="10350"/>
          <a:stretch>
            <a:fillRect/>
          </a:stretch>
        </p:blipFill>
        <p:spPr>
          <a:xfrm>
            <a:off x="5508104" y="1196752"/>
            <a:ext cx="2952328" cy="4386316"/>
          </a:xfrm>
          <a:effectLst>
            <a:outerShdw blurRad="292100" dist="139700" dir="2700000" algn="tl" rotWithShape="0">
              <a:srgbClr val="333333">
                <a:alpha val="65000"/>
              </a:srgbClr>
            </a:outerShdw>
          </a:effectLst>
        </p:spPr>
      </p:pic>
      <p:sp>
        <p:nvSpPr>
          <p:cNvPr id="172038" name="Rectangle 8"/>
          <p:cNvSpPr>
            <a:spLocks noChangeArrowheads="1"/>
          </p:cNvSpPr>
          <p:nvPr/>
        </p:nvSpPr>
        <p:spPr bwMode="auto">
          <a:xfrm>
            <a:off x="827584" y="5301208"/>
            <a:ext cx="4176464" cy="369888"/>
          </a:xfrm>
          <a:prstGeom prst="rect">
            <a:avLst/>
          </a:prstGeom>
          <a:noFill/>
          <a:ln w="9525">
            <a:noFill/>
            <a:miter lim="800000"/>
            <a:headEnd/>
            <a:tailEnd/>
          </a:ln>
        </p:spPr>
        <p:txBody>
          <a:bodyPr wrap="square">
            <a:spAutoFit/>
          </a:bodyPr>
          <a:lstStyle/>
          <a:p>
            <a:pPr algn="r">
              <a:buClr>
                <a:srgbClr val="000000"/>
              </a:buClr>
              <a:buSzPct val="100000"/>
              <a:buFont typeface="Times New Roman" pitchFamily="18" charset="0"/>
              <a:buNone/>
            </a:pPr>
            <a:r>
              <a:rPr lang="en-GB" dirty="0">
                <a:solidFill>
                  <a:srgbClr val="008F98"/>
                </a:solidFill>
              </a:rPr>
              <a:t>Synagogue, </a:t>
            </a:r>
            <a:r>
              <a:rPr lang="en-GB" dirty="0" err="1">
                <a:solidFill>
                  <a:srgbClr val="008F98"/>
                </a:solidFill>
              </a:rPr>
              <a:t>Debreczen</a:t>
            </a:r>
            <a:r>
              <a:rPr lang="en-GB" dirty="0">
                <a:solidFill>
                  <a:srgbClr val="008F98"/>
                </a:solidFill>
              </a:rPr>
              <a:t>, c.1920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nvitationletter_toRabbi_1835.jpg"/>
          <p:cNvPicPr>
            <a:picLocks noGrp="1" noChangeAspect="1"/>
          </p:cNvPicPr>
          <p:nvPr>
            <p:ph sz="half" idx="2"/>
          </p:nvPr>
        </p:nvPicPr>
        <p:blipFill>
          <a:blip r:embed="rId3" cstate="print"/>
          <a:srcRect/>
          <a:stretch>
            <a:fillRect/>
          </a:stretch>
        </p:blipFill>
        <p:spPr>
          <a:xfrm>
            <a:off x="3275856" y="1203552"/>
            <a:ext cx="3129196" cy="4169664"/>
          </a:xfrm>
        </p:spPr>
      </p:pic>
      <p:pic>
        <p:nvPicPr>
          <p:cNvPr id="7" name="Picture 6" descr="Register-of-names-Chevra-Kadisha.jpg"/>
          <p:cNvPicPr>
            <a:picLocks noChangeAspect="1"/>
          </p:cNvPicPr>
          <p:nvPr/>
        </p:nvPicPr>
        <p:blipFill>
          <a:blip r:embed="rId4" cstate="print"/>
          <a:stretch>
            <a:fillRect/>
          </a:stretch>
        </p:blipFill>
        <p:spPr>
          <a:xfrm>
            <a:off x="250825" y="1125538"/>
            <a:ext cx="2670175" cy="4533900"/>
          </a:xfrm>
          <a:prstGeom prst="rect">
            <a:avLst/>
          </a:prstGeom>
          <a:ln>
            <a:noFill/>
          </a:ln>
          <a:effectLst>
            <a:outerShdw blurRad="292100" dist="139700" dir="2700000" algn="tl" rotWithShape="0">
              <a:srgbClr val="333333">
                <a:alpha val="65000"/>
              </a:srgbClr>
            </a:outerShdw>
          </a:effectLst>
        </p:spPr>
      </p:pic>
      <p:sp>
        <p:nvSpPr>
          <p:cNvPr id="34820" name="Title 1"/>
          <p:cNvSpPr>
            <a:spLocks noGrp="1"/>
          </p:cNvSpPr>
          <p:nvPr>
            <p:ph type="title"/>
          </p:nvPr>
        </p:nvSpPr>
        <p:spPr/>
        <p:txBody>
          <a:bodyPr/>
          <a:lstStyle/>
          <a:p>
            <a:pPr algn="l"/>
            <a:r>
              <a:rPr lang="en-GB" dirty="0" smtClean="0"/>
              <a:t>The Hungarian Jewish Archives, Budapest</a:t>
            </a:r>
          </a:p>
        </p:txBody>
      </p:sp>
      <p:pic>
        <p:nvPicPr>
          <p:cNvPr id="5" name="Content Placeholder 4" descr="title_minutebook_Pest_1828.jpg"/>
          <p:cNvPicPr>
            <a:picLocks noGrp="1" noChangeAspect="1"/>
          </p:cNvPicPr>
          <p:nvPr>
            <p:ph sz="half" idx="1"/>
          </p:nvPr>
        </p:nvPicPr>
        <p:blipFill>
          <a:blip r:embed="rId5" cstate="print"/>
          <a:stretch>
            <a:fillRect/>
          </a:stretch>
        </p:blipFill>
        <p:spPr>
          <a:xfrm>
            <a:off x="6588224" y="1241876"/>
            <a:ext cx="2239962" cy="1683068"/>
          </a:xfrm>
          <a:effectLst>
            <a:outerShdw blurRad="292100" dist="139700" dir="2700000" algn="tl" rotWithShape="0">
              <a:srgbClr val="333333">
                <a:alpha val="65000"/>
              </a:srgbClr>
            </a:outerShdw>
          </a:effectLst>
        </p:spPr>
      </p:pic>
      <p:sp>
        <p:nvSpPr>
          <p:cNvPr id="9" name="TextBox 8"/>
          <p:cNvSpPr txBox="1">
            <a:spLocks noChangeArrowheads="1"/>
          </p:cNvSpPr>
          <p:nvPr/>
        </p:nvSpPr>
        <p:spPr bwMode="auto">
          <a:xfrm>
            <a:off x="251520" y="4461098"/>
            <a:ext cx="2663825" cy="1200150"/>
          </a:xfrm>
          <a:prstGeom prst="rect">
            <a:avLst/>
          </a:prstGeom>
          <a:solidFill>
            <a:schemeClr val="bg1">
              <a:alpha val="85097"/>
            </a:schemeClr>
          </a:solidFill>
          <a:ln w="9525">
            <a:noFill/>
            <a:miter lim="800000"/>
            <a:headEnd/>
            <a:tailEnd/>
          </a:ln>
        </p:spPr>
        <p:txBody>
          <a:bodyPr>
            <a:spAutoFit/>
          </a:bodyPr>
          <a:lstStyle/>
          <a:p>
            <a:r>
              <a:rPr lang="en-GB" dirty="0">
                <a:solidFill>
                  <a:schemeClr val="tx1"/>
                </a:solidFill>
              </a:rPr>
              <a:t>Register of names from the minute book,  </a:t>
            </a:r>
            <a:r>
              <a:rPr lang="en-GB" i="1" dirty="0" err="1">
                <a:solidFill>
                  <a:schemeClr val="tx1"/>
                </a:solidFill>
              </a:rPr>
              <a:t>Chevra</a:t>
            </a:r>
            <a:r>
              <a:rPr lang="en-GB" i="1" dirty="0">
                <a:solidFill>
                  <a:schemeClr val="tx1"/>
                </a:solidFill>
              </a:rPr>
              <a:t> </a:t>
            </a:r>
            <a:r>
              <a:rPr lang="en-GB" i="1" dirty="0" err="1">
                <a:solidFill>
                  <a:schemeClr val="tx1"/>
                </a:solidFill>
              </a:rPr>
              <a:t>Kadisha</a:t>
            </a:r>
            <a:r>
              <a:rPr lang="en-GB" i="1" dirty="0">
                <a:solidFill>
                  <a:schemeClr val="tx1"/>
                </a:solidFill>
              </a:rPr>
              <a:t> </a:t>
            </a:r>
            <a:r>
              <a:rPr lang="en-GB" dirty="0">
                <a:solidFill>
                  <a:schemeClr val="tx1"/>
                </a:solidFill>
              </a:rPr>
              <a:t>of Pest, 1827</a:t>
            </a:r>
          </a:p>
        </p:txBody>
      </p:sp>
      <p:sp>
        <p:nvSpPr>
          <p:cNvPr id="10" name="TextBox 9"/>
          <p:cNvSpPr txBox="1">
            <a:spLocks noChangeArrowheads="1"/>
          </p:cNvSpPr>
          <p:nvPr/>
        </p:nvSpPr>
        <p:spPr bwMode="auto">
          <a:xfrm>
            <a:off x="6516216" y="4581128"/>
            <a:ext cx="2448272" cy="1200329"/>
          </a:xfrm>
          <a:prstGeom prst="rect">
            <a:avLst/>
          </a:prstGeom>
          <a:solidFill>
            <a:schemeClr val="bg1">
              <a:alpha val="85097"/>
            </a:schemeClr>
          </a:solidFill>
          <a:ln w="9525">
            <a:noFill/>
            <a:miter lim="800000"/>
            <a:headEnd/>
            <a:tailEnd/>
          </a:ln>
        </p:spPr>
        <p:txBody>
          <a:bodyPr wrap="square">
            <a:spAutoFit/>
          </a:bodyPr>
          <a:lstStyle/>
          <a:p>
            <a:r>
              <a:rPr lang="en-GB" i="1" dirty="0">
                <a:solidFill>
                  <a:schemeClr val="tx1"/>
                </a:solidFill>
              </a:rPr>
              <a:t>Invitation sent by the Community of Pest to Schwab </a:t>
            </a:r>
            <a:r>
              <a:rPr lang="en-GB" i="1" dirty="0" err="1">
                <a:solidFill>
                  <a:schemeClr val="tx1"/>
                </a:solidFill>
              </a:rPr>
              <a:t>Löw</a:t>
            </a:r>
            <a:r>
              <a:rPr lang="en-GB" i="1" dirty="0">
                <a:solidFill>
                  <a:schemeClr val="tx1"/>
                </a:solidFill>
              </a:rPr>
              <a:t>, Rabbi of </a:t>
            </a:r>
            <a:r>
              <a:rPr lang="en-GB" i="1" dirty="0" err="1">
                <a:solidFill>
                  <a:schemeClr val="tx1"/>
                </a:solidFill>
              </a:rPr>
              <a:t>Prosnitz</a:t>
            </a:r>
            <a:r>
              <a:rPr lang="en-GB" i="1" dirty="0">
                <a:solidFill>
                  <a:schemeClr val="tx1"/>
                </a:solidFill>
              </a:rPr>
              <a:t>, </a:t>
            </a:r>
            <a:r>
              <a:rPr lang="en-GB" dirty="0">
                <a:solidFill>
                  <a:schemeClr val="tx1"/>
                </a:solidFill>
              </a:rPr>
              <a:t>1835</a:t>
            </a:r>
          </a:p>
        </p:txBody>
      </p:sp>
      <p:sp>
        <p:nvSpPr>
          <p:cNvPr id="11" name="TextBox 10"/>
          <p:cNvSpPr txBox="1">
            <a:spLocks noChangeArrowheads="1"/>
          </p:cNvSpPr>
          <p:nvPr/>
        </p:nvSpPr>
        <p:spPr bwMode="auto">
          <a:xfrm>
            <a:off x="6516216" y="3068960"/>
            <a:ext cx="2627785" cy="1476375"/>
          </a:xfrm>
          <a:prstGeom prst="rect">
            <a:avLst/>
          </a:prstGeom>
          <a:noFill/>
          <a:ln w="9525">
            <a:noFill/>
            <a:miter lim="800000"/>
            <a:headEnd/>
            <a:tailEnd/>
          </a:ln>
        </p:spPr>
        <p:txBody>
          <a:bodyPr wrap="square">
            <a:spAutoFit/>
          </a:bodyPr>
          <a:lstStyle/>
          <a:p>
            <a:r>
              <a:rPr lang="en-GB" dirty="0">
                <a:solidFill>
                  <a:schemeClr val="tx1"/>
                </a:solidFill>
              </a:rPr>
              <a:t>Title page of the </a:t>
            </a:r>
            <a:r>
              <a:rPr lang="en-GB" i="1" dirty="0" err="1">
                <a:solidFill>
                  <a:schemeClr val="tx1"/>
                </a:solidFill>
              </a:rPr>
              <a:t>Sefer</a:t>
            </a:r>
            <a:r>
              <a:rPr lang="en-GB" i="1" dirty="0">
                <a:solidFill>
                  <a:schemeClr val="tx1"/>
                </a:solidFill>
              </a:rPr>
              <a:t> </a:t>
            </a:r>
            <a:r>
              <a:rPr lang="en-GB" i="1" dirty="0" err="1">
                <a:solidFill>
                  <a:schemeClr val="tx1"/>
                </a:solidFill>
              </a:rPr>
              <a:t>Zichronot</a:t>
            </a:r>
            <a:r>
              <a:rPr lang="en-GB" i="1" dirty="0">
                <a:solidFill>
                  <a:schemeClr val="tx1"/>
                </a:solidFill>
              </a:rPr>
              <a:t> </a:t>
            </a:r>
          </a:p>
          <a:p>
            <a:r>
              <a:rPr lang="en-GB" dirty="0">
                <a:solidFill>
                  <a:schemeClr val="tx1"/>
                </a:solidFill>
              </a:rPr>
              <a:t>(Minute book), Community of Pest, </a:t>
            </a:r>
          </a:p>
          <a:p>
            <a:r>
              <a:rPr lang="en-GB" dirty="0">
                <a:solidFill>
                  <a:schemeClr val="tx1"/>
                </a:solidFill>
              </a:rPr>
              <a:t>1850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5000"/>
                            </p:stCondLst>
                            <p:childTnLst>
                              <p:par>
                                <p:cTn id="13" presetID="10" presetClass="entr" presetSubtype="0" fill="hold" nodeType="afterEffect">
                                  <p:stCondLst>
                                    <p:cond delay="3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9000"/>
                            </p:stCondLst>
                            <p:childTnLst>
                              <p:par>
                                <p:cTn id="17" presetID="10" presetClass="entr" presetSubtype="0" fill="hold" grpId="0" nodeType="afterEffect">
                                  <p:stCondLst>
                                    <p:cond delay="2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par>
                          <p:cTn id="20" fill="hold">
                            <p:stCondLst>
                              <p:cond delay="13000"/>
                            </p:stCondLst>
                            <p:childTnLst>
                              <p:par>
                                <p:cTn id="21" presetID="10" presetClass="entr" presetSubtype="0" fill="hold" nodeType="afterEffect">
                                  <p:stCondLst>
                                    <p:cond delay="3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17000"/>
                            </p:stCondLst>
                            <p:childTnLst>
                              <p:par>
                                <p:cTn id="25" presetID="10" presetClass="entr" presetSubtype="0" fill="hold" grpId="0" nodeType="after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venicefuneral.jpg"/>
          <p:cNvPicPr>
            <a:picLocks noChangeAspect="1"/>
          </p:cNvPicPr>
          <p:nvPr/>
        </p:nvPicPr>
        <p:blipFill>
          <a:blip r:embed="rId3" cstate="print"/>
          <a:srcRect r="397" b="197"/>
          <a:stretch>
            <a:fillRect/>
          </a:stretch>
        </p:blipFill>
        <p:spPr>
          <a:xfrm>
            <a:off x="3995936" y="1340768"/>
            <a:ext cx="4867154" cy="3888432"/>
          </a:xfrm>
          <a:prstGeom prst="rect">
            <a:avLst/>
          </a:prstGeom>
          <a:ln>
            <a:noFill/>
          </a:ln>
          <a:effectLst>
            <a:outerShdw blurRad="292100" dist="139700" dir="2700000" algn="tl" rotWithShape="0">
              <a:srgbClr val="333333">
                <a:alpha val="65000"/>
              </a:srgbClr>
            </a:outerShdw>
          </a:effectLst>
        </p:spPr>
      </p:pic>
      <p:sp>
        <p:nvSpPr>
          <p:cNvPr id="14338" name="Title 1"/>
          <p:cNvSpPr>
            <a:spLocks noGrp="1"/>
          </p:cNvSpPr>
          <p:nvPr>
            <p:ph type="title"/>
          </p:nvPr>
        </p:nvSpPr>
        <p:spPr/>
        <p:txBody>
          <a:bodyPr/>
          <a:lstStyle/>
          <a:p>
            <a:pPr algn="l"/>
            <a:r>
              <a:rPr lang="en-GB" sz="2800" dirty="0" smtClean="0"/>
              <a:t>Venice State Archives</a:t>
            </a:r>
          </a:p>
        </p:txBody>
      </p:sp>
      <p:sp>
        <p:nvSpPr>
          <p:cNvPr id="14339" name="Content Placeholder 2"/>
          <p:cNvSpPr>
            <a:spLocks noGrp="1"/>
          </p:cNvSpPr>
          <p:nvPr>
            <p:ph sz="half" idx="1"/>
          </p:nvPr>
        </p:nvSpPr>
        <p:spPr>
          <a:xfrm>
            <a:off x="323850" y="1268413"/>
            <a:ext cx="4170363" cy="4335462"/>
          </a:xfrm>
        </p:spPr>
        <p:txBody>
          <a:bodyPr/>
          <a:lstStyle/>
          <a:p>
            <a:pPr>
              <a:buFont typeface="Times New Roman" pitchFamily="18" charset="0"/>
              <a:buNone/>
              <a:defRPr/>
            </a:pPr>
            <a:r>
              <a:rPr lang="en-GB" sz="2100" b="1" dirty="0" smtClean="0">
                <a:solidFill>
                  <a:schemeClr val="tx1"/>
                </a:solidFill>
              </a:rPr>
              <a:t>Files and registers</a:t>
            </a:r>
          </a:p>
          <a:p>
            <a:pPr marL="176400" indent="-176400">
              <a:spcBef>
                <a:spcPts val="1200"/>
              </a:spcBef>
              <a:buClr>
                <a:srgbClr val="FF00FF"/>
              </a:buClr>
              <a:buSzPct val="120000"/>
              <a:defRPr/>
            </a:pPr>
            <a:r>
              <a:rPr lang="en-GB" sz="1800" b="0" dirty="0" smtClean="0">
                <a:solidFill>
                  <a:schemeClr val="tx1"/>
                </a:solidFill>
              </a:rPr>
              <a:t>Jewish charity 1581-1799 </a:t>
            </a:r>
          </a:p>
          <a:p>
            <a:pPr marL="176400" indent="-176400">
              <a:spcBef>
                <a:spcPts val="600"/>
              </a:spcBef>
              <a:buClr>
                <a:srgbClr val="FF00FF"/>
              </a:buClr>
              <a:buSzPct val="120000"/>
              <a:defRPr/>
            </a:pPr>
            <a:r>
              <a:rPr lang="en-GB" sz="1800" b="0" dirty="0" smtClean="0">
                <a:solidFill>
                  <a:schemeClr val="tx1"/>
                </a:solidFill>
              </a:rPr>
              <a:t>Regulations for Jews 1516-1799</a:t>
            </a:r>
          </a:p>
          <a:p>
            <a:pPr marL="176400" indent="-176400">
              <a:spcBef>
                <a:spcPts val="600"/>
              </a:spcBef>
              <a:buClr>
                <a:srgbClr val="FF00FF"/>
              </a:buClr>
              <a:buSzPct val="120000"/>
              <a:defRPr/>
            </a:pPr>
            <a:r>
              <a:rPr lang="en-GB" sz="1800" b="0" dirty="0" smtClean="0">
                <a:solidFill>
                  <a:schemeClr val="tx1"/>
                </a:solidFill>
              </a:rPr>
              <a:t>Documents on Jews 1750-1796</a:t>
            </a:r>
          </a:p>
          <a:p>
            <a:pPr marL="176400" indent="-176400">
              <a:spcBef>
                <a:spcPts val="600"/>
              </a:spcBef>
              <a:buClr>
                <a:srgbClr val="FF00FF"/>
              </a:buClr>
              <a:buSzPct val="120000"/>
              <a:defRPr/>
            </a:pPr>
            <a:r>
              <a:rPr lang="en-GB" sz="1800" b="0" dirty="0" smtClean="0">
                <a:solidFill>
                  <a:schemeClr val="tx1"/>
                </a:solidFill>
              </a:rPr>
              <a:t>Documents on Jews 1705-1795</a:t>
            </a:r>
          </a:p>
          <a:p>
            <a:pPr marL="176400" indent="-176400">
              <a:spcBef>
                <a:spcPts val="600"/>
              </a:spcBef>
              <a:buClr>
                <a:srgbClr val="FF00FF"/>
              </a:buClr>
              <a:buSzPct val="120000"/>
              <a:defRPr/>
            </a:pPr>
            <a:r>
              <a:rPr lang="en-GB" sz="1800" b="0" dirty="0" smtClean="0">
                <a:solidFill>
                  <a:schemeClr val="tx1"/>
                </a:solidFill>
              </a:rPr>
              <a:t>Ghetto 1587-1647</a:t>
            </a:r>
          </a:p>
          <a:p>
            <a:pPr marL="176400" indent="-176400">
              <a:spcBef>
                <a:spcPts val="600"/>
              </a:spcBef>
              <a:buClr>
                <a:srgbClr val="FF00FF"/>
              </a:buClr>
              <a:buSzPct val="120000"/>
              <a:defRPr/>
            </a:pPr>
            <a:r>
              <a:rPr lang="en-GB" sz="1800" b="0" dirty="0" smtClean="0">
                <a:solidFill>
                  <a:schemeClr val="tx1"/>
                </a:solidFill>
              </a:rPr>
              <a:t>Ghetto 1661-1740</a:t>
            </a:r>
          </a:p>
          <a:p>
            <a:pPr marL="176400" indent="-176400">
              <a:spcBef>
                <a:spcPts val="600"/>
              </a:spcBef>
              <a:buClr>
                <a:srgbClr val="FF00FF"/>
              </a:buClr>
              <a:buSzPct val="120000"/>
              <a:defRPr/>
            </a:pPr>
            <a:r>
              <a:rPr lang="en-GB" sz="1800" b="0" dirty="0" smtClean="0">
                <a:solidFill>
                  <a:schemeClr val="tx1"/>
                </a:solidFill>
              </a:rPr>
              <a:t>Death records</a:t>
            </a:r>
          </a:p>
          <a:p>
            <a:pPr marL="176400" indent="-176400">
              <a:spcBef>
                <a:spcPts val="600"/>
              </a:spcBef>
              <a:buClr>
                <a:srgbClr val="FF00FF"/>
              </a:buClr>
              <a:buSzPct val="120000"/>
              <a:defRPr/>
            </a:pPr>
            <a:r>
              <a:rPr lang="en-GB" sz="1800" b="0" dirty="0" smtClean="0">
                <a:solidFill>
                  <a:schemeClr val="tx1"/>
                </a:solidFill>
              </a:rPr>
              <a:t>Policies towards Jews</a:t>
            </a:r>
          </a:p>
          <a:p>
            <a:pPr>
              <a:defRPr/>
            </a:pPr>
            <a:endParaRPr lang="en-GB" dirty="0" smtClean="0"/>
          </a:p>
        </p:txBody>
      </p:sp>
      <p:sp>
        <p:nvSpPr>
          <p:cNvPr id="14340" name="TextBox 7"/>
          <p:cNvSpPr txBox="1">
            <a:spLocks noChangeArrowheads="1"/>
          </p:cNvSpPr>
          <p:nvPr/>
        </p:nvSpPr>
        <p:spPr bwMode="auto">
          <a:xfrm>
            <a:off x="4139952" y="5364505"/>
            <a:ext cx="4464496" cy="584775"/>
          </a:xfrm>
          <a:prstGeom prst="rect">
            <a:avLst/>
          </a:prstGeom>
          <a:solidFill>
            <a:schemeClr val="bg1">
              <a:alpha val="60000"/>
            </a:schemeClr>
          </a:solidFill>
          <a:ln w="9525">
            <a:noFill/>
            <a:miter lim="800000"/>
            <a:headEnd/>
            <a:tailEnd/>
          </a:ln>
        </p:spPr>
        <p:txBody>
          <a:bodyPr wrap="square">
            <a:spAutoFit/>
          </a:bodyPr>
          <a:lstStyle/>
          <a:p>
            <a:r>
              <a:rPr lang="en-GB" sz="1600" i="1" dirty="0" err="1" smtClean="0">
                <a:solidFill>
                  <a:schemeClr val="tx1"/>
                </a:solidFill>
              </a:rPr>
              <a:t>Arzere</a:t>
            </a:r>
            <a:r>
              <a:rPr lang="en-GB" sz="1600" i="1" dirty="0" smtClean="0">
                <a:solidFill>
                  <a:schemeClr val="tx1"/>
                </a:solidFill>
              </a:rPr>
              <a:t> </a:t>
            </a:r>
            <a:r>
              <a:rPr lang="en-GB" sz="1600" i="1" dirty="0" err="1" smtClean="0">
                <a:solidFill>
                  <a:schemeClr val="tx1"/>
                </a:solidFill>
              </a:rPr>
              <a:t>alchemica</a:t>
            </a:r>
            <a:r>
              <a:rPr lang="en-GB" sz="1600" i="1" dirty="0" smtClean="0">
                <a:solidFill>
                  <a:schemeClr val="tx1"/>
                </a:solidFill>
              </a:rPr>
              <a:t> 2010 </a:t>
            </a:r>
            <a:r>
              <a:rPr lang="en-GB" sz="1600" dirty="0" smtClean="0">
                <a:solidFill>
                  <a:schemeClr val="tx1"/>
                </a:solidFill>
              </a:rPr>
              <a:t>(Venice) by </a:t>
            </a:r>
            <a:r>
              <a:rPr lang="en-GB" sz="1600" dirty="0" err="1" smtClean="0">
                <a:solidFill>
                  <a:schemeClr val="tx1"/>
                </a:solidFill>
              </a:rPr>
              <a:t>Tobia</a:t>
            </a:r>
            <a:r>
              <a:rPr lang="en-GB" sz="1600" dirty="0" smtClean="0">
                <a:solidFill>
                  <a:schemeClr val="tx1"/>
                </a:solidFill>
              </a:rPr>
              <a:t> </a:t>
            </a:r>
            <a:r>
              <a:rPr lang="en-GB" sz="1600" dirty="0" err="1" smtClean="0">
                <a:solidFill>
                  <a:schemeClr val="tx1"/>
                </a:solidFill>
              </a:rPr>
              <a:t>Ravà</a:t>
            </a:r>
            <a:r>
              <a:rPr lang="en-GB" sz="1600" dirty="0" smtClean="0">
                <a:solidFill>
                  <a:schemeClr val="tx1"/>
                </a:solidFill>
              </a:rPr>
              <a:t> </a:t>
            </a:r>
          </a:p>
          <a:p>
            <a:endParaRPr lang="en-GB" sz="1600" i="1" dirty="0">
              <a:solidFill>
                <a:schemeClr val="tx1"/>
              </a:solidFill>
            </a:endParaRPr>
          </a:p>
        </p:txBody>
      </p:sp>
      <p:sp>
        <p:nvSpPr>
          <p:cNvPr id="14341" name="AutoShape 6" descr="http://uk.mg.bt.mail.yahoo.com/ya/download?mid=1%5f116366%5fAJW8ktkAARaVTaCAcgs18CQHzxM&amp;pid=2.2&amp;fid=Inbox&amp;inline=1"/>
          <p:cNvSpPr>
            <a:spLocks noChangeAspect="1" noChangeArrowheads="1"/>
          </p:cNvSpPr>
          <p:nvPr/>
        </p:nvSpPr>
        <p:spPr bwMode="auto">
          <a:xfrm>
            <a:off x="130175" y="-1143000"/>
            <a:ext cx="3409950" cy="2381250"/>
          </a:xfrm>
          <a:prstGeom prst="rect">
            <a:avLst/>
          </a:prstGeom>
          <a:noFill/>
          <a:ln w="9525">
            <a:noFill/>
            <a:miter lim="800000"/>
            <a:headEnd/>
            <a:tailEnd/>
          </a:ln>
        </p:spPr>
        <p:txBody>
          <a:bodyPr/>
          <a:lstStyle/>
          <a:p>
            <a:endParaRPr lang="en-US"/>
          </a:p>
        </p:txBody>
      </p:sp>
      <p:sp>
        <p:nvSpPr>
          <p:cNvPr id="14342" name="AutoShape 8" descr="http://uk.mg.bt.mail.yahoo.com/ya/download?mid=1%5f116366%5fAJW8ktkAARaVTaCAcgs18CQHzxM&amp;pid=2.2&amp;fid=Inbox&amp;inline=1"/>
          <p:cNvSpPr>
            <a:spLocks noChangeAspect="1" noChangeArrowheads="1"/>
          </p:cNvSpPr>
          <p:nvPr/>
        </p:nvSpPr>
        <p:spPr bwMode="auto">
          <a:xfrm>
            <a:off x="130175" y="-1143000"/>
            <a:ext cx="3409950" cy="2381250"/>
          </a:xfrm>
          <a:prstGeom prst="rect">
            <a:avLst/>
          </a:prstGeom>
          <a:noFill/>
          <a:ln w="9525">
            <a:noFill/>
            <a:miter lim="800000"/>
            <a:headEnd/>
            <a:tailEnd/>
          </a:ln>
        </p:spPr>
        <p:txBody>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95536" y="332656"/>
            <a:ext cx="8229600" cy="706437"/>
          </a:xfrm>
        </p:spPr>
        <p:txBody>
          <a:bodyPr/>
          <a:lstStyle/>
          <a:p>
            <a:pPr marL="177800" indent="-177800" algn="l">
              <a:spcBef>
                <a:spcPts val="300"/>
              </a:spcBef>
            </a:pPr>
            <a:r>
              <a:rPr lang="en-GB" dirty="0" smtClean="0"/>
              <a:t>Venice State Archives</a:t>
            </a:r>
            <a:endParaRPr lang="en-GB" dirty="0">
              <a:solidFill>
                <a:schemeClr val="tx1"/>
              </a:solidFill>
            </a:endParaRPr>
          </a:p>
        </p:txBody>
      </p:sp>
      <p:pic>
        <p:nvPicPr>
          <p:cNvPr id="7" name="Content Placeholder 6" descr="K6_Sadagora.jpg"/>
          <p:cNvPicPr>
            <a:picLocks noGrp="1" noChangeAspect="1"/>
          </p:cNvPicPr>
          <p:nvPr>
            <p:ph sz="half" idx="2"/>
          </p:nvPr>
        </p:nvPicPr>
        <p:blipFill>
          <a:blip r:embed="rId3" cstate="print"/>
          <a:srcRect l="2657" t="792" r="1142" b="31499"/>
          <a:stretch>
            <a:fillRect/>
          </a:stretch>
        </p:blipFill>
        <p:spPr>
          <a:xfrm>
            <a:off x="0" y="1052736"/>
            <a:ext cx="9144000" cy="4680520"/>
          </a:xfrm>
          <a:prstGeom prst="rect">
            <a:avLst/>
          </a:prstGeom>
          <a:ln>
            <a:noFill/>
          </a:ln>
          <a:effectLst/>
        </p:spPr>
      </p:pic>
      <p:pic>
        <p:nvPicPr>
          <p:cNvPr id="10" name="Content Placeholder 5" descr="K419_Debreczen.jpg"/>
          <p:cNvPicPr>
            <a:picLocks noChangeAspect="1"/>
          </p:cNvPicPr>
          <p:nvPr/>
        </p:nvPicPr>
        <p:blipFill>
          <a:blip r:embed="rId4" cstate="print"/>
          <a:stretch>
            <a:fillRect/>
          </a:stretch>
        </p:blipFill>
        <p:spPr bwMode="auto">
          <a:xfrm>
            <a:off x="5724128" y="1164897"/>
            <a:ext cx="3240360" cy="2408119"/>
          </a:xfrm>
          <a:prstGeom prst="rect">
            <a:avLst/>
          </a:prstGeom>
          <a:ln>
            <a:noFill/>
          </a:ln>
          <a:effectLst>
            <a:outerShdw blurRad="292100" dist="139700" dir="2700000" algn="tl" rotWithShape="0">
              <a:srgbClr val="333333">
                <a:alpha val="65000"/>
              </a:srgbClr>
            </a:outerShdw>
          </a:effectLst>
        </p:spPr>
      </p:pic>
      <p:sp>
        <p:nvSpPr>
          <p:cNvPr id="13" name="TextBox 12"/>
          <p:cNvSpPr txBox="1">
            <a:spLocks noChangeArrowheads="1"/>
          </p:cNvSpPr>
          <p:nvPr/>
        </p:nvSpPr>
        <p:spPr bwMode="auto">
          <a:xfrm>
            <a:off x="395536" y="4797152"/>
            <a:ext cx="3384376" cy="646331"/>
          </a:xfrm>
          <a:prstGeom prst="rect">
            <a:avLst/>
          </a:prstGeom>
          <a:solidFill>
            <a:schemeClr val="bg1">
              <a:alpha val="46000"/>
            </a:schemeClr>
          </a:solidFill>
          <a:ln w="9525">
            <a:noFill/>
            <a:miter lim="800000"/>
            <a:headEnd/>
            <a:tailEnd/>
          </a:ln>
        </p:spPr>
        <p:txBody>
          <a:bodyPr wrap="square">
            <a:spAutoFit/>
          </a:bodyPr>
          <a:lstStyle/>
          <a:p>
            <a:r>
              <a:rPr lang="en-GB" dirty="0" smtClean="0">
                <a:solidFill>
                  <a:schemeClr val="tx1"/>
                </a:solidFill>
              </a:rPr>
              <a:t>Maps of the Ghetto from the Tax Office </a:t>
            </a:r>
            <a:endParaRPr lang="en-GB" dirty="0">
              <a:solidFill>
                <a:schemeClr val="tx1"/>
              </a:solidFill>
            </a:endParaRPr>
          </a:p>
        </p:txBody>
      </p:sp>
      <p:sp>
        <p:nvSpPr>
          <p:cNvPr id="14" name="TextBox 13"/>
          <p:cNvSpPr txBox="1">
            <a:spLocks noChangeArrowheads="1"/>
          </p:cNvSpPr>
          <p:nvPr/>
        </p:nvSpPr>
        <p:spPr bwMode="auto">
          <a:xfrm>
            <a:off x="5399584" y="6237312"/>
            <a:ext cx="3744416" cy="369332"/>
          </a:xfrm>
          <a:prstGeom prst="rect">
            <a:avLst/>
          </a:prstGeom>
          <a:solidFill>
            <a:schemeClr val="bg1">
              <a:alpha val="54901"/>
            </a:schemeClr>
          </a:solidFill>
          <a:ln w="9525">
            <a:noFill/>
            <a:miter lim="800000"/>
            <a:headEnd/>
            <a:tailEnd/>
          </a:ln>
        </p:spPr>
        <p:txBody>
          <a:bodyPr wrap="square">
            <a:spAutoFit/>
          </a:bodyPr>
          <a:lstStyle/>
          <a:p>
            <a:endParaRPr lang="en-GB"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5000"/>
                            </p:stCondLst>
                            <p:childTnLst>
                              <p:par>
                                <p:cTn id="13" presetID="10" presetClass="entr" presetSubtype="0" fill="hold" nodeType="afterEffect">
                                  <p:stCondLst>
                                    <p:cond delay="3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9000"/>
                            </p:stCondLst>
                            <p:childTnLst>
                              <p:par>
                                <p:cTn id="17" presetID="10" presetClass="entr" presetSubtype="0" fill="hold" grpId="0" nodeType="afterEffect">
                                  <p:stCondLst>
                                    <p:cond delay="2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06437"/>
          </a:xfrm>
        </p:spPr>
        <p:txBody>
          <a:bodyPr/>
          <a:lstStyle/>
          <a:p>
            <a:pPr marL="177800" indent="-177800" algn="l">
              <a:spcBef>
                <a:spcPts val="300"/>
              </a:spcBef>
            </a:pPr>
            <a:r>
              <a:rPr lang="en-GB" dirty="0" smtClean="0"/>
              <a:t>Venice State Archives</a:t>
            </a:r>
            <a:endParaRPr lang="en-GB" dirty="0">
              <a:solidFill>
                <a:schemeClr val="tx1"/>
              </a:solidFill>
            </a:endParaRPr>
          </a:p>
        </p:txBody>
      </p:sp>
      <p:pic>
        <p:nvPicPr>
          <p:cNvPr id="7" name="Content Placeholder 6" descr="K6_Sadagora.jpg"/>
          <p:cNvPicPr>
            <a:picLocks noGrp="1" noChangeAspect="1"/>
          </p:cNvPicPr>
          <p:nvPr>
            <p:ph sz="half" idx="2"/>
          </p:nvPr>
        </p:nvPicPr>
        <p:blipFill>
          <a:blip r:embed="rId3" cstate="print"/>
          <a:stretch>
            <a:fillRect/>
          </a:stretch>
        </p:blipFill>
        <p:spPr>
          <a:xfrm>
            <a:off x="395536" y="1052736"/>
            <a:ext cx="6724439" cy="4752528"/>
          </a:xfrm>
          <a:prstGeom prst="rect">
            <a:avLst/>
          </a:prstGeom>
          <a:ln>
            <a:noFill/>
          </a:ln>
          <a:effectLst/>
        </p:spPr>
      </p:pic>
      <p:sp>
        <p:nvSpPr>
          <p:cNvPr id="13" name="TextBox 12"/>
          <p:cNvSpPr txBox="1">
            <a:spLocks noChangeArrowheads="1"/>
          </p:cNvSpPr>
          <p:nvPr/>
        </p:nvSpPr>
        <p:spPr bwMode="auto">
          <a:xfrm>
            <a:off x="7236296" y="1124744"/>
            <a:ext cx="1656184" cy="3139321"/>
          </a:xfrm>
          <a:prstGeom prst="rect">
            <a:avLst/>
          </a:prstGeom>
          <a:solidFill>
            <a:schemeClr val="bg1">
              <a:alpha val="75000"/>
            </a:schemeClr>
          </a:solidFill>
          <a:ln w="9525">
            <a:noFill/>
            <a:miter lim="800000"/>
            <a:headEnd/>
            <a:tailEnd/>
          </a:ln>
        </p:spPr>
        <p:txBody>
          <a:bodyPr wrap="square">
            <a:spAutoFit/>
          </a:bodyPr>
          <a:lstStyle/>
          <a:p>
            <a:r>
              <a:rPr lang="en-GB" dirty="0" smtClean="0">
                <a:solidFill>
                  <a:schemeClr val="tx1"/>
                </a:solidFill>
              </a:rPr>
              <a:t>Section of the ‘</a:t>
            </a:r>
            <a:r>
              <a:rPr lang="en-GB" dirty="0" err="1" smtClean="0">
                <a:solidFill>
                  <a:schemeClr val="tx1"/>
                </a:solidFill>
              </a:rPr>
              <a:t>Scuola</a:t>
            </a:r>
            <a:r>
              <a:rPr lang="en-GB" dirty="0" smtClean="0">
                <a:solidFill>
                  <a:schemeClr val="tx1"/>
                </a:solidFill>
              </a:rPr>
              <a:t> </a:t>
            </a:r>
            <a:r>
              <a:rPr lang="en-GB" dirty="0" err="1" smtClean="0">
                <a:solidFill>
                  <a:schemeClr val="tx1"/>
                </a:solidFill>
              </a:rPr>
              <a:t>di</a:t>
            </a:r>
            <a:r>
              <a:rPr lang="en-GB" dirty="0" smtClean="0">
                <a:solidFill>
                  <a:schemeClr val="tx1"/>
                </a:solidFill>
              </a:rPr>
              <a:t> San Rocco’ building in </a:t>
            </a:r>
            <a:r>
              <a:rPr lang="en-GB" i="1" dirty="0" smtClean="0">
                <a:solidFill>
                  <a:schemeClr val="tx1"/>
                </a:solidFill>
              </a:rPr>
              <a:t>Ghetto </a:t>
            </a:r>
            <a:r>
              <a:rPr lang="en-GB" i="1" dirty="0" err="1" smtClean="0">
                <a:solidFill>
                  <a:schemeClr val="tx1"/>
                </a:solidFill>
              </a:rPr>
              <a:t>Nuovo</a:t>
            </a:r>
            <a:r>
              <a:rPr lang="en-GB" dirty="0" smtClean="0">
                <a:solidFill>
                  <a:schemeClr val="tx1"/>
                </a:solidFill>
              </a:rPr>
              <a:t>, from the archive  “</a:t>
            </a:r>
            <a:r>
              <a:rPr lang="en-GB" dirty="0" err="1" smtClean="0">
                <a:solidFill>
                  <a:schemeClr val="tx1"/>
                </a:solidFill>
              </a:rPr>
              <a:t>Ufficiali</a:t>
            </a:r>
            <a:r>
              <a:rPr lang="en-GB" dirty="0" smtClean="0">
                <a:solidFill>
                  <a:schemeClr val="tx1"/>
                </a:solidFill>
              </a:rPr>
              <a:t> al </a:t>
            </a:r>
            <a:r>
              <a:rPr lang="en-GB" dirty="0" err="1" smtClean="0">
                <a:solidFill>
                  <a:schemeClr val="tx1"/>
                </a:solidFill>
              </a:rPr>
              <a:t>cattaveri</a:t>
            </a:r>
            <a:r>
              <a:rPr lang="en-GB" dirty="0" smtClean="0">
                <a:solidFill>
                  <a:schemeClr val="tx1"/>
                </a:solidFill>
              </a:rPr>
              <a:t>” (Tax Office)</a:t>
            </a:r>
            <a:br>
              <a:rPr lang="en-GB" dirty="0" smtClean="0">
                <a:solidFill>
                  <a:schemeClr val="tx1"/>
                </a:solidFill>
              </a:rPr>
            </a:br>
            <a:endParaRPr lang="en-GB"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457200" y="274638"/>
            <a:ext cx="8229600" cy="706437"/>
          </a:xfrm>
        </p:spPr>
        <p:txBody>
          <a:bodyPr/>
          <a:lstStyle/>
          <a:p>
            <a:pPr marL="177800" indent="-177800" algn="l">
              <a:spcBef>
                <a:spcPts val="300"/>
              </a:spcBef>
            </a:pPr>
            <a:r>
              <a:rPr lang="en-US" smtClean="0">
                <a:cs typeface="Arial" charset="0"/>
              </a:rPr>
              <a:t>Palatina Library, Parma</a:t>
            </a:r>
            <a:endParaRPr lang="en-GB" smtClean="0">
              <a:solidFill>
                <a:schemeClr val="tx1"/>
              </a:solidFill>
              <a:cs typeface="Arial" charset="0"/>
            </a:endParaRPr>
          </a:p>
        </p:txBody>
      </p:sp>
      <p:pic>
        <p:nvPicPr>
          <p:cNvPr id="7" name="Content Placeholder 6" descr="K6_Sadagora.jpg"/>
          <p:cNvPicPr>
            <a:picLocks noGrp="1" noChangeAspect="1"/>
          </p:cNvPicPr>
          <p:nvPr>
            <p:ph sz="half" idx="2"/>
          </p:nvPr>
        </p:nvPicPr>
        <p:blipFill>
          <a:blip r:embed="rId3" cstate="print"/>
          <a:srcRect l="4688" t="1563" r="3906" b="4688"/>
          <a:stretch>
            <a:fillRect/>
          </a:stretch>
        </p:blipFill>
        <p:spPr>
          <a:xfrm>
            <a:off x="6156176" y="1125538"/>
            <a:ext cx="2448272" cy="3765825"/>
          </a:xfrm>
        </p:spPr>
      </p:pic>
      <p:sp>
        <p:nvSpPr>
          <p:cNvPr id="13" name="TextBox 12"/>
          <p:cNvSpPr txBox="1">
            <a:spLocks noChangeArrowheads="1"/>
          </p:cNvSpPr>
          <p:nvPr/>
        </p:nvSpPr>
        <p:spPr bwMode="auto">
          <a:xfrm>
            <a:off x="107950" y="4738688"/>
            <a:ext cx="2987675" cy="368300"/>
          </a:xfrm>
          <a:prstGeom prst="rect">
            <a:avLst/>
          </a:prstGeom>
          <a:solidFill>
            <a:schemeClr val="bg1">
              <a:alpha val="74901"/>
            </a:schemeClr>
          </a:solidFill>
          <a:ln w="9525">
            <a:noFill/>
            <a:miter lim="800000"/>
            <a:headEnd/>
            <a:tailEnd/>
          </a:ln>
        </p:spPr>
        <p:txBody>
          <a:bodyPr>
            <a:spAutoFit/>
          </a:bodyPr>
          <a:lstStyle/>
          <a:p>
            <a:pPr>
              <a:buClr>
                <a:srgbClr val="000000"/>
              </a:buClr>
              <a:buSzPct val="100000"/>
              <a:buFont typeface="Times New Roman" pitchFamily="18" charset="0"/>
              <a:buNone/>
            </a:pPr>
            <a:r>
              <a:rPr lang="en-GB">
                <a:solidFill>
                  <a:schemeClr val="tx1"/>
                </a:solidFill>
              </a:rPr>
              <a:t>“</a:t>
            </a:r>
          </a:p>
        </p:txBody>
      </p:sp>
      <p:pic>
        <p:nvPicPr>
          <p:cNvPr id="8" name="Content Placeholder 5" descr="K419_Debreczen.jpg"/>
          <p:cNvPicPr>
            <a:picLocks noChangeAspect="1"/>
          </p:cNvPicPr>
          <p:nvPr/>
        </p:nvPicPr>
        <p:blipFill>
          <a:blip r:embed="rId4" cstate="print"/>
          <a:srcRect l="2255" t="2267" r="3020" b="2515"/>
          <a:stretch>
            <a:fillRect/>
          </a:stretch>
        </p:blipFill>
        <p:spPr bwMode="auto">
          <a:xfrm>
            <a:off x="3203848" y="2204864"/>
            <a:ext cx="2664296" cy="2664296"/>
          </a:xfrm>
          <a:prstGeom prst="rect">
            <a:avLst/>
          </a:prstGeom>
          <a:noFill/>
          <a:ln w="9525">
            <a:noFill/>
            <a:miter lim="800000"/>
            <a:headEnd/>
            <a:tailEnd/>
          </a:ln>
        </p:spPr>
      </p:pic>
      <p:sp>
        <p:nvSpPr>
          <p:cNvPr id="9" name="TextBox 8"/>
          <p:cNvSpPr txBox="1">
            <a:spLocks noChangeArrowheads="1"/>
          </p:cNvSpPr>
          <p:nvPr/>
        </p:nvSpPr>
        <p:spPr bwMode="auto">
          <a:xfrm>
            <a:off x="6011863" y="4901406"/>
            <a:ext cx="3132137" cy="831850"/>
          </a:xfrm>
          <a:prstGeom prst="rect">
            <a:avLst/>
          </a:prstGeom>
          <a:solidFill>
            <a:schemeClr val="bg1">
              <a:alpha val="74901"/>
            </a:schemeClr>
          </a:solidFill>
          <a:ln w="9525">
            <a:noFill/>
            <a:miter lim="800000"/>
            <a:headEnd/>
            <a:tailEnd/>
          </a:ln>
        </p:spPr>
        <p:txBody>
          <a:bodyPr>
            <a:spAutoFit/>
          </a:bodyPr>
          <a:lstStyle/>
          <a:p>
            <a:pPr>
              <a:buClr>
                <a:srgbClr val="000000"/>
              </a:buClr>
              <a:buSzPct val="100000"/>
              <a:buFont typeface="Times New Roman" pitchFamily="18" charset="0"/>
              <a:buNone/>
            </a:pPr>
            <a:r>
              <a:rPr lang="it-IT" sz="1600" dirty="0">
                <a:solidFill>
                  <a:srgbClr val="008F98"/>
                </a:solidFill>
              </a:rPr>
              <a:t>Ya'Aqob ben Asher, Arba'ah turim, printed in Piove di Sacco by Meshullam Kuzi, 1475</a:t>
            </a:r>
            <a:endParaRPr lang="en-GB" sz="1600" dirty="0">
              <a:solidFill>
                <a:srgbClr val="008F98"/>
              </a:solidFill>
            </a:endParaRPr>
          </a:p>
        </p:txBody>
      </p:sp>
      <p:sp>
        <p:nvSpPr>
          <p:cNvPr id="14" name="TextBox 13"/>
          <p:cNvSpPr txBox="1">
            <a:spLocks noChangeArrowheads="1"/>
          </p:cNvSpPr>
          <p:nvPr/>
        </p:nvSpPr>
        <p:spPr bwMode="auto">
          <a:xfrm>
            <a:off x="539552" y="4902259"/>
            <a:ext cx="5184577" cy="830997"/>
          </a:xfrm>
          <a:prstGeom prst="rect">
            <a:avLst/>
          </a:prstGeom>
          <a:noFill/>
          <a:ln w="9525">
            <a:noFill/>
            <a:miter lim="800000"/>
            <a:headEnd/>
            <a:tailEnd/>
          </a:ln>
        </p:spPr>
        <p:txBody>
          <a:bodyPr wrap="square">
            <a:spAutoFit/>
          </a:bodyPr>
          <a:lstStyle/>
          <a:p>
            <a:pPr>
              <a:buClr>
                <a:srgbClr val="000000"/>
              </a:buClr>
              <a:buSzPct val="100000"/>
              <a:buFont typeface="Times New Roman" pitchFamily="18" charset="0"/>
              <a:buNone/>
            </a:pPr>
            <a:r>
              <a:rPr lang="en-GB" sz="1600" dirty="0" err="1">
                <a:solidFill>
                  <a:srgbClr val="008F98"/>
                </a:solidFill>
              </a:rPr>
              <a:t>Yishaq</a:t>
            </a:r>
            <a:r>
              <a:rPr lang="en-GB" sz="1600" dirty="0">
                <a:solidFill>
                  <a:srgbClr val="008F98"/>
                </a:solidFill>
              </a:rPr>
              <a:t> </a:t>
            </a:r>
            <a:r>
              <a:rPr lang="en-GB" sz="1600" dirty="0" err="1">
                <a:solidFill>
                  <a:srgbClr val="008F98"/>
                </a:solidFill>
              </a:rPr>
              <a:t>ben</a:t>
            </a:r>
            <a:r>
              <a:rPr lang="en-GB" sz="1600" dirty="0">
                <a:solidFill>
                  <a:srgbClr val="008F98"/>
                </a:solidFill>
              </a:rPr>
              <a:t> </a:t>
            </a:r>
            <a:r>
              <a:rPr lang="en-GB" sz="1600" dirty="0" err="1">
                <a:solidFill>
                  <a:srgbClr val="008F98"/>
                </a:solidFill>
              </a:rPr>
              <a:t>Shelomoh</a:t>
            </a:r>
            <a:r>
              <a:rPr lang="en-GB" sz="1600" dirty="0">
                <a:solidFill>
                  <a:srgbClr val="008F98"/>
                </a:solidFill>
              </a:rPr>
              <a:t> </a:t>
            </a:r>
            <a:r>
              <a:rPr lang="en-GB" sz="1600" dirty="0" err="1">
                <a:solidFill>
                  <a:srgbClr val="008F98"/>
                </a:solidFill>
              </a:rPr>
              <a:t>ibn</a:t>
            </a:r>
            <a:r>
              <a:rPr lang="en-GB" sz="1600" dirty="0">
                <a:solidFill>
                  <a:srgbClr val="008F98"/>
                </a:solidFill>
              </a:rPr>
              <a:t> </a:t>
            </a:r>
            <a:r>
              <a:rPr lang="en-GB" sz="1600" dirty="0" err="1">
                <a:solidFill>
                  <a:srgbClr val="008F98"/>
                </a:solidFill>
              </a:rPr>
              <a:t>Sahulah</a:t>
            </a:r>
            <a:r>
              <a:rPr lang="en-GB" sz="1600" dirty="0">
                <a:solidFill>
                  <a:srgbClr val="008F98"/>
                </a:solidFill>
              </a:rPr>
              <a:t> </a:t>
            </a:r>
            <a:r>
              <a:rPr lang="en-GB" sz="1600" i="1" dirty="0">
                <a:solidFill>
                  <a:srgbClr val="008F98"/>
                </a:solidFill>
              </a:rPr>
              <a:t>The Fable of the Ancients </a:t>
            </a:r>
            <a:r>
              <a:rPr lang="en-GB" sz="1600" dirty="0">
                <a:solidFill>
                  <a:srgbClr val="008F98"/>
                </a:solidFill>
              </a:rPr>
              <a:t>printed in </a:t>
            </a:r>
            <a:r>
              <a:rPr lang="en-GB" sz="1600" dirty="0" err="1">
                <a:solidFill>
                  <a:srgbClr val="008F98"/>
                </a:solidFill>
              </a:rPr>
              <a:t>Fano</a:t>
            </a:r>
            <a:r>
              <a:rPr lang="en-GB" sz="1600" dirty="0">
                <a:solidFill>
                  <a:srgbClr val="008F98"/>
                </a:solidFill>
              </a:rPr>
              <a:t> by </a:t>
            </a:r>
            <a:r>
              <a:rPr lang="en-GB" sz="1600" dirty="0" err="1">
                <a:solidFill>
                  <a:srgbClr val="008F98"/>
                </a:solidFill>
              </a:rPr>
              <a:t>Gershom</a:t>
            </a:r>
            <a:r>
              <a:rPr lang="en-GB" sz="1600" dirty="0">
                <a:solidFill>
                  <a:srgbClr val="008F98"/>
                </a:solidFill>
              </a:rPr>
              <a:t> </a:t>
            </a:r>
            <a:r>
              <a:rPr lang="en-GB" sz="1600" dirty="0" err="1">
                <a:solidFill>
                  <a:srgbClr val="008F98"/>
                </a:solidFill>
              </a:rPr>
              <a:t>ben</a:t>
            </a:r>
            <a:r>
              <a:rPr lang="en-GB" sz="1600" dirty="0">
                <a:solidFill>
                  <a:srgbClr val="008F98"/>
                </a:solidFill>
              </a:rPr>
              <a:t> </a:t>
            </a:r>
            <a:r>
              <a:rPr lang="en-GB" sz="1600" dirty="0" err="1">
                <a:solidFill>
                  <a:srgbClr val="008F98"/>
                </a:solidFill>
              </a:rPr>
              <a:t>Mosheh</a:t>
            </a:r>
            <a:r>
              <a:rPr lang="en-GB" sz="1600" dirty="0">
                <a:solidFill>
                  <a:srgbClr val="008F98"/>
                </a:solidFill>
              </a:rPr>
              <a:t> </a:t>
            </a:r>
            <a:r>
              <a:rPr lang="en-GB" sz="1600" dirty="0" err="1">
                <a:solidFill>
                  <a:srgbClr val="008F98"/>
                </a:solidFill>
              </a:rPr>
              <a:t>Soncino</a:t>
            </a:r>
            <a:r>
              <a:rPr lang="en-GB" sz="1600" dirty="0">
                <a:solidFill>
                  <a:srgbClr val="008F98"/>
                </a:solidFill>
              </a:rPr>
              <a:t>, ca. 1497</a:t>
            </a:r>
          </a:p>
        </p:txBody>
      </p:sp>
      <p:sp>
        <p:nvSpPr>
          <p:cNvPr id="173063" name="TextBox 11"/>
          <p:cNvSpPr txBox="1">
            <a:spLocks noChangeArrowheads="1"/>
          </p:cNvSpPr>
          <p:nvPr/>
        </p:nvSpPr>
        <p:spPr bwMode="auto">
          <a:xfrm>
            <a:off x="468313" y="1196975"/>
            <a:ext cx="5399831" cy="969496"/>
          </a:xfrm>
          <a:prstGeom prst="rect">
            <a:avLst/>
          </a:prstGeom>
          <a:noFill/>
          <a:ln w="9525">
            <a:noFill/>
            <a:miter lim="800000"/>
            <a:headEnd/>
            <a:tailEnd/>
          </a:ln>
        </p:spPr>
        <p:txBody>
          <a:bodyPr wrap="square">
            <a:spAutoFit/>
          </a:bodyPr>
          <a:lstStyle/>
          <a:p>
            <a:pPr>
              <a:buClr>
                <a:srgbClr val="000000"/>
              </a:buClr>
              <a:buSzPct val="100000"/>
              <a:buFont typeface="Times New Roman" pitchFamily="18" charset="0"/>
              <a:buNone/>
            </a:pPr>
            <a:r>
              <a:rPr lang="it-IT" sz="1900" b="1" dirty="0">
                <a:solidFill>
                  <a:schemeClr val="tx1"/>
                </a:solidFill>
              </a:rPr>
              <a:t>The De Rossi Collection of  Hebrew manuscripts and incunabula from the </a:t>
            </a:r>
            <a:r>
              <a:rPr lang="it-IT" sz="1900" b="1" dirty="0" smtClean="0">
                <a:solidFill>
                  <a:schemeClr val="tx1"/>
                </a:solidFill>
              </a:rPr>
              <a:t/>
            </a:r>
            <a:br>
              <a:rPr lang="it-IT" sz="1900" b="1" dirty="0" smtClean="0">
                <a:solidFill>
                  <a:schemeClr val="tx1"/>
                </a:solidFill>
              </a:rPr>
            </a:br>
            <a:r>
              <a:rPr lang="it-IT" sz="1900" b="1" dirty="0" smtClean="0">
                <a:solidFill>
                  <a:schemeClr val="tx1"/>
                </a:solidFill>
              </a:rPr>
              <a:t>11th </a:t>
            </a:r>
            <a:r>
              <a:rPr lang="it-IT" sz="1900" b="1" dirty="0">
                <a:solidFill>
                  <a:schemeClr val="tx1"/>
                </a:solidFill>
              </a:rPr>
              <a:t>- 16th </a:t>
            </a:r>
            <a:r>
              <a:rPr lang="it-IT" sz="1900" b="1" dirty="0" smtClean="0">
                <a:solidFill>
                  <a:schemeClr val="tx1"/>
                </a:solidFill>
              </a:rPr>
              <a:t>centuries</a:t>
            </a:r>
            <a:endParaRPr lang="en-US" sz="1900" dirty="0">
              <a:solidFill>
                <a:schemeClr val="tx1"/>
              </a:solidFill>
              <a:latin typeface="Times New Roman" pitchFamily="18" charset="0"/>
            </a:endParaRPr>
          </a:p>
        </p:txBody>
      </p:sp>
      <p:pic>
        <p:nvPicPr>
          <p:cNvPr id="173064" name="Picture 2" descr="Particolare del Ms. Parm. 1870, c.105 r.  Salterio [Italia centrale], 1300 ca."/>
          <p:cNvPicPr>
            <a:picLocks noChangeAspect="1" noChangeArrowheads="1"/>
          </p:cNvPicPr>
          <p:nvPr/>
        </p:nvPicPr>
        <p:blipFill>
          <a:blip r:embed="rId5" cstate="print"/>
          <a:srcRect/>
          <a:stretch>
            <a:fillRect/>
          </a:stretch>
        </p:blipFill>
        <p:spPr bwMode="auto">
          <a:xfrm>
            <a:off x="611560" y="2204864"/>
            <a:ext cx="1872208" cy="266397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5000"/>
                            </p:stCondLst>
                            <p:childTnLst>
                              <p:par>
                                <p:cTn id="13" presetID="10" presetClass="entr" presetSubtype="0" fill="hold" grpId="0" nodeType="afterEffect">
                                  <p:stCondLst>
                                    <p:cond delay="2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childTnLst>
                          </p:cTn>
                        </p:par>
                        <p:par>
                          <p:cTn id="16" fill="hold">
                            <p:stCondLst>
                              <p:cond delay="9000"/>
                            </p:stCondLst>
                            <p:childTnLst>
                              <p:par>
                                <p:cTn id="17" presetID="10" presetClass="entr" presetSubtype="0" fill="hold" nodeType="afterEffect">
                                  <p:stCondLst>
                                    <p:cond delay="3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childTnLst>
                          </p:cTn>
                        </p:par>
                        <p:par>
                          <p:cTn id="20" fill="hold">
                            <p:stCondLst>
                              <p:cond delay="13000"/>
                            </p:stCondLst>
                            <p:childTnLst>
                              <p:par>
                                <p:cTn id="21" presetID="10" presetClass="entr" presetSubtype="0" fill="hold" grpId="0" nodeType="afterEffect">
                                  <p:stCondLst>
                                    <p:cond delay="20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p:cNvSpPr>
            <a:spLocks noGrp="1"/>
          </p:cNvSpPr>
          <p:nvPr>
            <p:ph type="title"/>
          </p:nvPr>
        </p:nvSpPr>
        <p:spPr/>
        <p:txBody>
          <a:bodyPr/>
          <a:lstStyle/>
          <a:p>
            <a:pPr algn="l"/>
            <a:r>
              <a:rPr lang="en-US" smtClean="0"/>
              <a:t>Alliance Israélite Universelle, Paris </a:t>
            </a:r>
            <a:r>
              <a:rPr lang="fr-FR" smtClean="0"/>
              <a:t/>
            </a:r>
            <a:br>
              <a:rPr lang="fr-FR" smtClean="0"/>
            </a:br>
            <a:endParaRPr lang="en-GB" smtClean="0"/>
          </a:p>
        </p:txBody>
      </p:sp>
      <p:sp>
        <p:nvSpPr>
          <p:cNvPr id="175106" name="Content Placeholder 2"/>
          <p:cNvSpPr>
            <a:spLocks noGrp="1"/>
          </p:cNvSpPr>
          <p:nvPr>
            <p:ph idx="1"/>
          </p:nvPr>
        </p:nvSpPr>
        <p:spPr>
          <a:xfrm>
            <a:off x="361951" y="1125538"/>
            <a:ext cx="5218162" cy="4603750"/>
          </a:xfrm>
        </p:spPr>
        <p:txBody>
          <a:bodyPr/>
          <a:lstStyle/>
          <a:p>
            <a:pPr marL="0" indent="0">
              <a:buFont typeface="Times New Roman" pitchFamily="18" charset="0"/>
              <a:buNone/>
            </a:pPr>
            <a:r>
              <a:rPr lang="en-US" sz="2000" dirty="0" smtClean="0"/>
              <a:t>The AIU archives and library collections include:</a:t>
            </a:r>
          </a:p>
          <a:p>
            <a:pPr>
              <a:buClr>
                <a:srgbClr val="DC4CCB"/>
              </a:buClr>
              <a:buSzPct val="120000"/>
            </a:pPr>
            <a:r>
              <a:rPr lang="en-US" sz="2000" dirty="0" smtClean="0"/>
              <a:t>Historic documents; photographs about AIU schools in France, other European countries and around the Mediterranean </a:t>
            </a:r>
            <a:endParaRPr lang="fr-FR" sz="2000" dirty="0" smtClean="0"/>
          </a:p>
          <a:p>
            <a:pPr>
              <a:buClr>
                <a:srgbClr val="DC4CCB"/>
              </a:buClr>
              <a:buSzPct val="120000"/>
            </a:pPr>
            <a:r>
              <a:rPr lang="en-US" sz="2000" dirty="0" smtClean="0"/>
              <a:t>French Jewish press and periodicals </a:t>
            </a:r>
            <a:endParaRPr lang="fr-FR" sz="2000" dirty="0" smtClean="0"/>
          </a:p>
          <a:p>
            <a:pPr>
              <a:buClr>
                <a:srgbClr val="DC4CCB"/>
              </a:buClr>
              <a:buSzPct val="120000"/>
            </a:pPr>
            <a:r>
              <a:rPr lang="en-US" sz="2000" dirty="0" smtClean="0"/>
              <a:t>Books and iconography copied from books</a:t>
            </a:r>
            <a:endParaRPr lang="fr-FR" sz="2000" dirty="0" smtClean="0"/>
          </a:p>
          <a:p>
            <a:pPr>
              <a:buClr>
                <a:srgbClr val="DC4CCB"/>
              </a:buClr>
              <a:buSzPct val="120000"/>
            </a:pPr>
            <a:r>
              <a:rPr lang="en-US" sz="2000" dirty="0" smtClean="0"/>
              <a:t>Videos about the work of AIU</a:t>
            </a:r>
            <a:endParaRPr lang="en-GB" sz="2000" dirty="0" smtClean="0"/>
          </a:p>
        </p:txBody>
      </p:sp>
      <p:pic>
        <p:nvPicPr>
          <p:cNvPr id="4" name="Picture 2"/>
          <p:cNvPicPr>
            <a:picLocks noChangeAspect="1" noChangeArrowheads="1"/>
          </p:cNvPicPr>
          <p:nvPr/>
        </p:nvPicPr>
        <p:blipFill>
          <a:blip r:embed="rId3" cstate="print"/>
          <a:stretch>
            <a:fillRect/>
          </a:stretch>
        </p:blipFill>
        <p:spPr bwMode="auto">
          <a:xfrm>
            <a:off x="5940152" y="1202304"/>
            <a:ext cx="2708548" cy="4387284"/>
          </a:xfrm>
          <a:prstGeom prst="rect">
            <a:avLst/>
          </a:prstGeom>
          <a:ln>
            <a:noFill/>
          </a:ln>
          <a:effectLst>
            <a:outerShdw blurRad="292100" dist="139700" dir="2700000" algn="tl" rotWithShape="0">
              <a:srgbClr val="333333">
                <a:alpha val="65000"/>
              </a:srgbClr>
            </a:outerShdw>
          </a:effectLst>
        </p:spPr>
      </p:pic>
      <p:sp>
        <p:nvSpPr>
          <p:cNvPr id="175108" name="TextBox 4"/>
          <p:cNvSpPr txBox="1">
            <a:spLocks noChangeArrowheads="1"/>
          </p:cNvSpPr>
          <p:nvPr/>
        </p:nvSpPr>
        <p:spPr bwMode="auto">
          <a:xfrm>
            <a:off x="323528" y="4725144"/>
            <a:ext cx="5257279" cy="922338"/>
          </a:xfrm>
          <a:prstGeom prst="rect">
            <a:avLst/>
          </a:prstGeom>
          <a:noFill/>
          <a:ln w="9525">
            <a:noFill/>
            <a:miter lim="800000"/>
            <a:headEnd/>
            <a:tailEnd/>
          </a:ln>
        </p:spPr>
        <p:txBody>
          <a:bodyPr wrap="square">
            <a:spAutoFit/>
          </a:bodyPr>
          <a:lstStyle/>
          <a:p>
            <a:pPr algn="r">
              <a:buClr>
                <a:srgbClr val="000000"/>
              </a:buClr>
              <a:buSzPct val="100000"/>
              <a:buFont typeface="Times New Roman" pitchFamily="18" charset="0"/>
              <a:buNone/>
            </a:pPr>
            <a:r>
              <a:rPr lang="en-GB" i="1" dirty="0">
                <a:solidFill>
                  <a:srgbClr val="008F98"/>
                </a:solidFill>
              </a:rPr>
              <a:t>Ode to peace </a:t>
            </a:r>
            <a:r>
              <a:rPr lang="en-GB" dirty="0">
                <a:solidFill>
                  <a:srgbClr val="008F98"/>
                </a:solidFill>
              </a:rPr>
              <a:t>by Aaron </a:t>
            </a:r>
            <a:r>
              <a:rPr lang="en-GB" dirty="0" err="1">
                <a:solidFill>
                  <a:srgbClr val="008F98"/>
                </a:solidFill>
              </a:rPr>
              <a:t>Cahen</a:t>
            </a:r>
            <a:r>
              <a:rPr lang="en-GB" dirty="0">
                <a:solidFill>
                  <a:srgbClr val="008F98"/>
                </a:solidFill>
              </a:rPr>
              <a:t>, </a:t>
            </a:r>
            <a:r>
              <a:rPr lang="en-GB" dirty="0" smtClean="0">
                <a:solidFill>
                  <a:srgbClr val="008F98"/>
                </a:solidFill>
              </a:rPr>
              <a:t>sung </a:t>
            </a:r>
            <a:r>
              <a:rPr lang="en-GB" dirty="0">
                <a:solidFill>
                  <a:srgbClr val="008F98"/>
                </a:solidFill>
              </a:rPr>
              <a:t>in the </a:t>
            </a:r>
            <a:r>
              <a:rPr lang="en-GB" dirty="0" smtClean="0">
                <a:solidFill>
                  <a:srgbClr val="008F98"/>
                </a:solidFill>
              </a:rPr>
              <a:t/>
            </a:r>
            <a:br>
              <a:rPr lang="en-GB" dirty="0" smtClean="0">
                <a:solidFill>
                  <a:srgbClr val="008F98"/>
                </a:solidFill>
              </a:rPr>
            </a:br>
            <a:r>
              <a:rPr lang="en-GB" dirty="0" smtClean="0">
                <a:solidFill>
                  <a:srgbClr val="008F98"/>
                </a:solidFill>
              </a:rPr>
              <a:t>Great </a:t>
            </a:r>
            <a:r>
              <a:rPr lang="en-GB" dirty="0">
                <a:solidFill>
                  <a:srgbClr val="008F98"/>
                </a:solidFill>
              </a:rPr>
              <a:t>Synagogue of Metz in1807 on </a:t>
            </a:r>
            <a:r>
              <a:rPr lang="en-GB" dirty="0" smtClean="0">
                <a:solidFill>
                  <a:srgbClr val="008F98"/>
                </a:solidFill>
              </a:rPr>
              <a:t/>
            </a:r>
            <a:br>
              <a:rPr lang="en-GB" dirty="0" smtClean="0">
                <a:solidFill>
                  <a:srgbClr val="008F98"/>
                </a:solidFill>
              </a:rPr>
            </a:br>
            <a:r>
              <a:rPr lang="en-GB" dirty="0" smtClean="0">
                <a:solidFill>
                  <a:srgbClr val="008F98"/>
                </a:solidFill>
              </a:rPr>
              <a:t>Napoleon </a:t>
            </a:r>
            <a:r>
              <a:rPr lang="en-GB" dirty="0">
                <a:solidFill>
                  <a:srgbClr val="008F98"/>
                </a:solidFill>
              </a:rPr>
              <a:t>Bonaparte’s birthday.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06437"/>
          </a:xfrm>
        </p:spPr>
        <p:txBody>
          <a:bodyPr/>
          <a:lstStyle/>
          <a:p>
            <a:pPr marL="177800" indent="-177800" algn="l">
              <a:spcBef>
                <a:spcPts val="300"/>
              </a:spcBef>
            </a:pPr>
            <a:r>
              <a:rPr lang="en-GB" dirty="0" smtClean="0">
                <a:solidFill>
                  <a:schemeClr val="tx1"/>
                </a:solidFill>
              </a:rPr>
              <a:t>Alliance </a:t>
            </a:r>
            <a:r>
              <a:rPr lang="en-GB" dirty="0" err="1" smtClean="0">
                <a:solidFill>
                  <a:schemeClr val="tx1"/>
                </a:solidFill>
              </a:rPr>
              <a:t>Israélite</a:t>
            </a:r>
            <a:r>
              <a:rPr lang="en-GB" dirty="0" smtClean="0">
                <a:solidFill>
                  <a:schemeClr val="tx1"/>
                </a:solidFill>
              </a:rPr>
              <a:t> </a:t>
            </a:r>
            <a:r>
              <a:rPr lang="en-GB" dirty="0" err="1" smtClean="0">
                <a:solidFill>
                  <a:schemeClr val="tx1"/>
                </a:solidFill>
              </a:rPr>
              <a:t>Universelle</a:t>
            </a:r>
            <a:endParaRPr lang="en-GB" dirty="0">
              <a:solidFill>
                <a:schemeClr val="tx1"/>
              </a:solidFill>
            </a:endParaRPr>
          </a:p>
        </p:txBody>
      </p:sp>
      <p:pic>
        <p:nvPicPr>
          <p:cNvPr id="7" name="Content Placeholder 6" descr="K6_Sadagora.jpg"/>
          <p:cNvPicPr>
            <a:picLocks noGrp="1" noChangeAspect="1"/>
          </p:cNvPicPr>
          <p:nvPr>
            <p:ph sz="half" idx="2"/>
          </p:nvPr>
        </p:nvPicPr>
        <p:blipFill>
          <a:blip r:embed="rId3" cstate="print"/>
          <a:stretch>
            <a:fillRect/>
          </a:stretch>
        </p:blipFill>
        <p:spPr>
          <a:xfrm>
            <a:off x="395536" y="1124744"/>
            <a:ext cx="3030651" cy="4608512"/>
          </a:xfrm>
          <a:prstGeom prst="rect">
            <a:avLst/>
          </a:prstGeom>
          <a:ln>
            <a:noFill/>
          </a:ln>
          <a:effectLst>
            <a:outerShdw blurRad="292100" dist="139700" dir="2700000" algn="tl" rotWithShape="0">
              <a:srgbClr val="333333">
                <a:alpha val="65000"/>
              </a:srgbClr>
            </a:outerShdw>
          </a:effectLst>
        </p:spPr>
      </p:pic>
      <p:pic>
        <p:nvPicPr>
          <p:cNvPr id="10" name="Content Placeholder 5" descr="K419_Debreczen.jpg"/>
          <p:cNvPicPr>
            <a:picLocks noChangeAspect="1"/>
          </p:cNvPicPr>
          <p:nvPr/>
        </p:nvPicPr>
        <p:blipFill>
          <a:blip r:embed="rId4" cstate="print"/>
          <a:stretch>
            <a:fillRect/>
          </a:stretch>
        </p:blipFill>
        <p:spPr bwMode="auto">
          <a:xfrm>
            <a:off x="5857010" y="1196751"/>
            <a:ext cx="2891454" cy="4527087"/>
          </a:xfrm>
          <a:prstGeom prst="rect">
            <a:avLst/>
          </a:prstGeom>
          <a:ln>
            <a:noFill/>
          </a:ln>
          <a:effectLst>
            <a:outerShdw blurRad="292100" dist="139700" dir="2700000" algn="tl" rotWithShape="0">
              <a:srgbClr val="333333">
                <a:alpha val="65000"/>
              </a:srgbClr>
            </a:outerShdw>
          </a:effectLst>
        </p:spPr>
      </p:pic>
      <p:sp>
        <p:nvSpPr>
          <p:cNvPr id="13" name="TextBox 12"/>
          <p:cNvSpPr txBox="1">
            <a:spLocks noChangeArrowheads="1"/>
          </p:cNvSpPr>
          <p:nvPr/>
        </p:nvSpPr>
        <p:spPr bwMode="auto">
          <a:xfrm>
            <a:off x="3563888" y="1124744"/>
            <a:ext cx="2232248" cy="1200329"/>
          </a:xfrm>
          <a:prstGeom prst="rect">
            <a:avLst/>
          </a:prstGeom>
          <a:noFill/>
          <a:ln w="9525">
            <a:noFill/>
            <a:miter lim="800000"/>
            <a:headEnd/>
            <a:tailEnd/>
          </a:ln>
        </p:spPr>
        <p:txBody>
          <a:bodyPr wrap="square">
            <a:spAutoFit/>
          </a:bodyPr>
          <a:lstStyle/>
          <a:p>
            <a:r>
              <a:rPr lang="en-GB" dirty="0" err="1" smtClean="0">
                <a:solidFill>
                  <a:schemeClr val="tx1"/>
                </a:solidFill>
              </a:rPr>
              <a:t>Montrouge</a:t>
            </a:r>
            <a:r>
              <a:rPr lang="en-GB" dirty="0" smtClean="0">
                <a:solidFill>
                  <a:schemeClr val="tx1"/>
                </a:solidFill>
              </a:rPr>
              <a:t> cemetery,  </a:t>
            </a:r>
            <a:br>
              <a:rPr lang="en-GB" dirty="0" smtClean="0">
                <a:solidFill>
                  <a:schemeClr val="tx1"/>
                </a:solidFill>
              </a:rPr>
            </a:br>
            <a:r>
              <a:rPr lang="en-GB" dirty="0" smtClean="0">
                <a:solidFill>
                  <a:schemeClr val="tx1"/>
                </a:solidFill>
              </a:rPr>
              <a:t>A. </a:t>
            </a:r>
            <a:r>
              <a:rPr lang="en-GB" dirty="0" err="1" smtClean="0">
                <a:solidFill>
                  <a:schemeClr val="tx1"/>
                </a:solidFill>
              </a:rPr>
              <a:t>Durlacher</a:t>
            </a:r>
            <a:r>
              <a:rPr lang="en-GB" dirty="0" smtClean="0">
                <a:solidFill>
                  <a:schemeClr val="tx1"/>
                </a:solidFill>
              </a:rPr>
              <a:t>, </a:t>
            </a:r>
            <a:br>
              <a:rPr lang="en-GB" dirty="0" smtClean="0">
                <a:solidFill>
                  <a:schemeClr val="tx1"/>
                </a:solidFill>
              </a:rPr>
            </a:br>
            <a:r>
              <a:rPr lang="en-GB" dirty="0" smtClean="0">
                <a:solidFill>
                  <a:schemeClr val="tx1"/>
                </a:solidFill>
              </a:rPr>
              <a:t>Paris 1886</a:t>
            </a:r>
          </a:p>
        </p:txBody>
      </p:sp>
      <p:sp>
        <p:nvSpPr>
          <p:cNvPr id="14" name="TextBox 13"/>
          <p:cNvSpPr txBox="1">
            <a:spLocks noChangeArrowheads="1"/>
          </p:cNvSpPr>
          <p:nvPr/>
        </p:nvSpPr>
        <p:spPr bwMode="auto">
          <a:xfrm>
            <a:off x="3563888" y="4881934"/>
            <a:ext cx="2232248" cy="923330"/>
          </a:xfrm>
          <a:prstGeom prst="rect">
            <a:avLst/>
          </a:prstGeom>
          <a:noFill/>
          <a:ln w="9525">
            <a:noFill/>
            <a:miter lim="800000"/>
            <a:headEnd/>
            <a:tailEnd/>
          </a:ln>
        </p:spPr>
        <p:txBody>
          <a:bodyPr wrap="square">
            <a:spAutoFit/>
          </a:bodyPr>
          <a:lstStyle/>
          <a:p>
            <a:pPr algn="r"/>
            <a:r>
              <a:rPr lang="en-GB" dirty="0" smtClean="0">
                <a:solidFill>
                  <a:schemeClr val="tx1"/>
                </a:solidFill>
              </a:rPr>
              <a:t>A guide to Jewish monuments in France, Paris 1930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5000"/>
                            </p:stCondLst>
                            <p:childTnLst>
                              <p:par>
                                <p:cTn id="13" presetID="10" presetClass="entr" presetSubtype="0" fill="hold" nodeType="afterEffect">
                                  <p:stCondLst>
                                    <p:cond delay="3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9000"/>
                            </p:stCondLst>
                            <p:childTnLst>
                              <p:par>
                                <p:cTn id="17" presetID="10" presetClass="entr" presetSubtype="0" fill="hold" grpId="0" nodeType="afterEffect">
                                  <p:stCondLst>
                                    <p:cond delay="2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06437"/>
          </a:xfrm>
        </p:spPr>
        <p:txBody>
          <a:bodyPr/>
          <a:lstStyle/>
          <a:p>
            <a:pPr marL="177800" indent="-177800" algn="l">
              <a:spcBef>
                <a:spcPts val="300"/>
              </a:spcBef>
            </a:pPr>
            <a:r>
              <a:rPr lang="en-GB" dirty="0" smtClean="0">
                <a:solidFill>
                  <a:schemeClr val="tx1"/>
                </a:solidFill>
              </a:rPr>
              <a:t>Alliance </a:t>
            </a:r>
            <a:r>
              <a:rPr lang="en-GB" dirty="0" err="1" smtClean="0">
                <a:solidFill>
                  <a:schemeClr val="tx1"/>
                </a:solidFill>
              </a:rPr>
              <a:t>Israélite</a:t>
            </a:r>
            <a:r>
              <a:rPr lang="en-GB" dirty="0" smtClean="0">
                <a:solidFill>
                  <a:schemeClr val="tx1"/>
                </a:solidFill>
              </a:rPr>
              <a:t> </a:t>
            </a:r>
            <a:r>
              <a:rPr lang="en-GB" dirty="0" err="1" smtClean="0">
                <a:solidFill>
                  <a:schemeClr val="tx1"/>
                </a:solidFill>
              </a:rPr>
              <a:t>Universelle</a:t>
            </a:r>
            <a:endParaRPr lang="en-GB" dirty="0">
              <a:solidFill>
                <a:schemeClr val="tx1"/>
              </a:solidFill>
            </a:endParaRPr>
          </a:p>
        </p:txBody>
      </p:sp>
      <p:pic>
        <p:nvPicPr>
          <p:cNvPr id="7" name="Content Placeholder 6" descr="K6_Sadagora.jpg"/>
          <p:cNvPicPr>
            <a:picLocks noGrp="1" noChangeAspect="1"/>
          </p:cNvPicPr>
          <p:nvPr>
            <p:ph sz="half" idx="2"/>
          </p:nvPr>
        </p:nvPicPr>
        <p:blipFill>
          <a:blip r:embed="rId3" cstate="print"/>
          <a:srcRect t="5284" r="1173" b="8417"/>
          <a:stretch>
            <a:fillRect/>
          </a:stretch>
        </p:blipFill>
        <p:spPr>
          <a:xfrm>
            <a:off x="0" y="1052736"/>
            <a:ext cx="9144000" cy="4703856"/>
          </a:xfrm>
          <a:prstGeom prst="rect">
            <a:avLst/>
          </a:prstGeom>
          <a:ln>
            <a:noFill/>
          </a:ln>
          <a:effectLst>
            <a:outerShdw blurRad="292100" dist="139700" dir="2700000" algn="tl" rotWithShape="0">
              <a:srgbClr val="333333">
                <a:alpha val="65000"/>
              </a:srgbClr>
            </a:outerShdw>
          </a:effectLst>
        </p:spPr>
      </p:pic>
      <p:pic>
        <p:nvPicPr>
          <p:cNvPr id="10" name="Content Placeholder 5" descr="K419_Debreczen.jpg"/>
          <p:cNvPicPr>
            <a:picLocks noChangeAspect="1"/>
          </p:cNvPicPr>
          <p:nvPr/>
        </p:nvPicPr>
        <p:blipFill>
          <a:blip r:embed="rId4" cstate="print"/>
          <a:srcRect l="3884" t="5349" r="5793" b="5499"/>
          <a:stretch>
            <a:fillRect/>
          </a:stretch>
        </p:blipFill>
        <p:spPr bwMode="auto">
          <a:xfrm rot="20930049">
            <a:off x="305793" y="1526638"/>
            <a:ext cx="1902797" cy="3006980"/>
          </a:xfrm>
          <a:prstGeom prst="rect">
            <a:avLst/>
          </a:prstGeom>
          <a:ln>
            <a:noFill/>
          </a:ln>
          <a:effectLst>
            <a:outerShdw blurRad="292100" dist="139700" dir="2700000" algn="tl" rotWithShape="0">
              <a:srgbClr val="333333">
                <a:alpha val="65000"/>
              </a:srgbClr>
            </a:outerShdw>
          </a:effectLst>
        </p:spPr>
      </p:pic>
      <p:sp>
        <p:nvSpPr>
          <p:cNvPr id="13" name="TextBox 12"/>
          <p:cNvSpPr txBox="1">
            <a:spLocks noChangeArrowheads="1"/>
          </p:cNvSpPr>
          <p:nvPr/>
        </p:nvSpPr>
        <p:spPr bwMode="auto">
          <a:xfrm>
            <a:off x="7164288" y="3861048"/>
            <a:ext cx="1907704" cy="1200329"/>
          </a:xfrm>
          <a:prstGeom prst="rect">
            <a:avLst/>
          </a:prstGeom>
          <a:noFill/>
          <a:ln w="9525">
            <a:noFill/>
            <a:miter lim="800000"/>
            <a:headEnd/>
            <a:tailEnd/>
          </a:ln>
        </p:spPr>
        <p:txBody>
          <a:bodyPr wrap="square">
            <a:spAutoFit/>
          </a:bodyPr>
          <a:lstStyle/>
          <a:p>
            <a:r>
              <a:rPr lang="en-GB" b="1" dirty="0" smtClean="0">
                <a:solidFill>
                  <a:schemeClr val="tx1"/>
                </a:solidFill>
              </a:rPr>
              <a:t>Madame </a:t>
            </a:r>
            <a:r>
              <a:rPr lang="en-GB" b="1" dirty="0" err="1" smtClean="0">
                <a:solidFill>
                  <a:schemeClr val="tx1"/>
                </a:solidFill>
              </a:rPr>
              <a:t>Lucie</a:t>
            </a:r>
            <a:r>
              <a:rPr lang="en-GB" b="1" dirty="0" smtClean="0">
                <a:solidFill>
                  <a:schemeClr val="tx1"/>
                </a:solidFill>
              </a:rPr>
              <a:t> Dreyfus leaving the Rennes prison</a:t>
            </a:r>
          </a:p>
        </p:txBody>
      </p:sp>
      <p:sp>
        <p:nvSpPr>
          <p:cNvPr id="14" name="TextBox 13"/>
          <p:cNvSpPr txBox="1">
            <a:spLocks noChangeArrowheads="1"/>
          </p:cNvSpPr>
          <p:nvPr/>
        </p:nvSpPr>
        <p:spPr bwMode="auto">
          <a:xfrm>
            <a:off x="323528" y="4942909"/>
            <a:ext cx="2448272" cy="646331"/>
          </a:xfrm>
          <a:prstGeom prst="rect">
            <a:avLst/>
          </a:prstGeom>
          <a:noFill/>
          <a:ln w="9525">
            <a:noFill/>
            <a:miter lim="800000"/>
            <a:headEnd/>
            <a:tailEnd/>
          </a:ln>
        </p:spPr>
        <p:txBody>
          <a:bodyPr wrap="square">
            <a:spAutoFit/>
          </a:bodyPr>
          <a:lstStyle/>
          <a:p>
            <a:r>
              <a:rPr lang="en-GB" b="1" dirty="0" smtClean="0">
                <a:solidFill>
                  <a:schemeClr val="tx1"/>
                </a:solidFill>
              </a:rPr>
              <a:t>Facsimile of a letter from  Alfred Dreyfus</a:t>
            </a:r>
            <a:endParaRPr lang="en-GB"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5000"/>
                            </p:stCondLst>
                            <p:childTnLst>
                              <p:par>
                                <p:cTn id="13" presetID="10" presetClass="entr" presetSubtype="0" fill="hold" nodeType="afterEffect">
                                  <p:stCondLst>
                                    <p:cond delay="3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9000"/>
                            </p:stCondLst>
                            <p:childTnLst>
                              <p:par>
                                <p:cTn id="17" presetID="10" presetClass="entr" presetSubtype="0" fill="hold" grpId="0" nodeType="afterEffect">
                                  <p:stCondLst>
                                    <p:cond delay="2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Grp="1" noChangeArrowheads="1"/>
          </p:cNvSpPr>
          <p:nvPr>
            <p:ph type="title" idx="4294967295"/>
          </p:nvPr>
        </p:nvSpPr>
        <p:spPr>
          <a:xfrm>
            <a:off x="361950" y="152400"/>
            <a:ext cx="8421688" cy="890588"/>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dirty="0" smtClean="0"/>
              <a:t>Jewish contribution to European cities </a:t>
            </a:r>
          </a:p>
        </p:txBody>
      </p:sp>
      <p:sp>
        <p:nvSpPr>
          <p:cNvPr id="10243" name="Rectangle 2"/>
          <p:cNvSpPr>
            <a:spLocks noGrp="1" noChangeArrowheads="1"/>
          </p:cNvSpPr>
          <p:nvPr>
            <p:ph type="body" idx="4294967295"/>
          </p:nvPr>
        </p:nvSpPr>
        <p:spPr>
          <a:xfrm>
            <a:off x="360363" y="1420813"/>
            <a:ext cx="4283075" cy="4338637"/>
          </a:xfrm>
        </p:spPr>
        <p:txBody>
          <a:bodyPr/>
          <a:lstStyle/>
          <a:p>
            <a:pPr marL="0" indent="0" eaLnBrk="1" hangingPunct="1">
              <a:buFont typeface="Times New Roman" pitchFamily="18" charset="0"/>
              <a:buNone/>
            </a:pPr>
            <a:r>
              <a:rPr lang="en-GB" sz="2100" b="0" smtClean="0">
                <a:solidFill>
                  <a:srgbClr val="0D0D0D"/>
                </a:solidFill>
              </a:rPr>
              <a:t>Jewish cultural expressions in Europe can be documented through objects dispersed in many collections: documents, books, manuscripts, periodicals, photographs, works of art, religious artefacts, postcards, posters, audio-recordings and videos, as well as buildings and cemeteries. </a:t>
            </a:r>
          </a:p>
          <a:p>
            <a:pPr marL="0" indent="0" eaLnBrk="1" hangingPunct="1">
              <a:buFont typeface="Times New Roman" pitchFamily="18" charset="0"/>
              <a:buNone/>
            </a:pPr>
            <a:endParaRPr lang="en-GB" sz="1400" b="0" smtClean="0">
              <a:solidFill>
                <a:srgbClr val="0D0D0D"/>
              </a:solidFill>
            </a:endParaRPr>
          </a:p>
          <a:p>
            <a:pPr marL="0" indent="0" eaLnBrk="1" hangingPunct="1">
              <a:spcBef>
                <a:spcPts val="600"/>
              </a:spcBef>
              <a:buFont typeface="Times New Roman" pitchFamily="18" charset="0"/>
              <a:buNone/>
            </a:pPr>
            <a:r>
              <a:rPr lang="en-US" sz="1600" b="0" i="1" smtClean="0">
                <a:solidFill>
                  <a:srgbClr val="008F98"/>
                </a:solidFill>
              </a:rPr>
              <a:t>History of the Jews </a:t>
            </a:r>
            <a:r>
              <a:rPr lang="en-US" sz="1600" b="0" smtClean="0">
                <a:solidFill>
                  <a:srgbClr val="008F98"/>
                </a:solidFill>
              </a:rPr>
              <a:t>by Heinrich Graetz, Leipzig 1864.</a:t>
            </a:r>
            <a:r>
              <a:rPr lang="en-GB" sz="1600" b="0" smtClean="0">
                <a:solidFill>
                  <a:srgbClr val="008F98"/>
                </a:solidFill>
              </a:rPr>
              <a:t> </a:t>
            </a:r>
            <a:r>
              <a:rPr lang="en-US" sz="1600" b="0" smtClean="0">
                <a:solidFill>
                  <a:srgbClr val="008F98"/>
                </a:solidFill>
              </a:rPr>
              <a:t>Copper engraving of Moses Mendelssohn by A. and TH. Weger. Judaica Collection, Goethe University Library</a:t>
            </a:r>
            <a:endParaRPr lang="en-GB" sz="1600" b="0" smtClean="0">
              <a:solidFill>
                <a:srgbClr val="008F98"/>
              </a:solidFill>
            </a:endParaRPr>
          </a:p>
          <a:p>
            <a:pPr marL="0" lvl="1" indent="0" eaLnBrk="1" hangingPunct="1">
              <a:spcBef>
                <a:spcPts val="375"/>
              </a:spcBef>
              <a:buClrTx/>
              <a:buFontTx/>
              <a:buNone/>
            </a:pPr>
            <a:endParaRPr lang="en-GB" smtClean="0">
              <a:solidFill>
                <a:srgbClr val="0D0D0D"/>
              </a:solidFill>
            </a:endParaRPr>
          </a:p>
        </p:txBody>
      </p:sp>
      <p:pic>
        <p:nvPicPr>
          <p:cNvPr id="7" name="Picture 6" descr="geschichte_der_juden_200.jpg"/>
          <p:cNvPicPr>
            <a:picLocks noChangeAspect="1"/>
          </p:cNvPicPr>
          <p:nvPr/>
        </p:nvPicPr>
        <p:blipFill>
          <a:blip r:embed="rId3" cstate="print"/>
          <a:stretch>
            <a:fillRect/>
          </a:stretch>
        </p:blipFill>
        <p:spPr>
          <a:xfrm rot="21123102">
            <a:off x="4970463" y="1903413"/>
            <a:ext cx="3681412" cy="2928937"/>
          </a:xfrm>
          <a:prstGeom prst="rect">
            <a:avLst/>
          </a:prstGeom>
          <a:effectLst>
            <a:outerShdw blurRad="304800" dist="152400" dir="2700000" algn="tl" rotWithShape="0">
              <a:prstClr val="black">
                <a:alpha val="41000"/>
              </a:prstClr>
            </a:outerShdw>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p:cNvSpPr>
            <a:spLocks noGrp="1"/>
          </p:cNvSpPr>
          <p:nvPr>
            <p:ph type="title"/>
          </p:nvPr>
        </p:nvSpPr>
        <p:spPr/>
        <p:txBody>
          <a:bodyPr/>
          <a:lstStyle/>
          <a:p>
            <a:pPr algn="l"/>
            <a:r>
              <a:rPr lang="en-GB" smtClean="0"/>
              <a:t>Medem Library – Paris Yiddish Centre</a:t>
            </a:r>
          </a:p>
        </p:txBody>
      </p:sp>
      <p:sp>
        <p:nvSpPr>
          <p:cNvPr id="177154" name="Content Placeholder 2"/>
          <p:cNvSpPr>
            <a:spLocks noGrp="1"/>
          </p:cNvSpPr>
          <p:nvPr>
            <p:ph idx="1"/>
          </p:nvPr>
        </p:nvSpPr>
        <p:spPr>
          <a:xfrm>
            <a:off x="395412" y="1268760"/>
            <a:ext cx="8209036" cy="2880320"/>
          </a:xfrm>
        </p:spPr>
        <p:txBody>
          <a:bodyPr/>
          <a:lstStyle/>
          <a:p>
            <a:pPr marL="0" indent="0">
              <a:buNone/>
            </a:pPr>
            <a:r>
              <a:rPr lang="en-GB" sz="2000" dirty="0" smtClean="0"/>
              <a:t>The Centre has the largest multimedia resource on Yiddish culture in Europe. The digital collection includes books in Yiddish and other languages, extensive collection of Yiddish press and over 4,000 recordings of Yiddish songs, </a:t>
            </a:r>
            <a:r>
              <a:rPr lang="en-GB" sz="2000" dirty="0" err="1" smtClean="0"/>
              <a:t>klezmer</a:t>
            </a:r>
            <a:r>
              <a:rPr lang="en-GB" sz="2000" dirty="0" smtClean="0"/>
              <a:t> and liturgical music.</a:t>
            </a:r>
          </a:p>
        </p:txBody>
      </p:sp>
      <p:sp>
        <p:nvSpPr>
          <p:cNvPr id="6" name="TextBox 5"/>
          <p:cNvSpPr txBox="1">
            <a:spLocks noChangeArrowheads="1"/>
          </p:cNvSpPr>
          <p:nvPr/>
        </p:nvSpPr>
        <p:spPr bwMode="auto">
          <a:xfrm>
            <a:off x="395536" y="3645024"/>
            <a:ext cx="5688632" cy="1754326"/>
          </a:xfrm>
          <a:prstGeom prst="rect">
            <a:avLst/>
          </a:prstGeom>
          <a:noFill/>
          <a:ln w="9525">
            <a:noFill/>
            <a:miter lim="800000"/>
            <a:headEnd/>
            <a:tailEnd/>
          </a:ln>
        </p:spPr>
        <p:txBody>
          <a:bodyPr wrap="square">
            <a:spAutoFit/>
          </a:bodyPr>
          <a:lstStyle/>
          <a:p>
            <a:pPr algn="r"/>
            <a:r>
              <a:rPr lang="en-GB" i="1" dirty="0" err="1" smtClean="0">
                <a:solidFill>
                  <a:srgbClr val="008F98"/>
                </a:solidFill>
              </a:rPr>
              <a:t>Reyzele</a:t>
            </a:r>
            <a:r>
              <a:rPr lang="en-GB" i="1" dirty="0" smtClean="0">
                <a:solidFill>
                  <a:srgbClr val="008F98"/>
                </a:solidFill>
              </a:rPr>
              <a:t>, </a:t>
            </a:r>
            <a:r>
              <a:rPr lang="en-GB" dirty="0" smtClean="0">
                <a:solidFill>
                  <a:srgbClr val="008F98"/>
                </a:solidFill>
              </a:rPr>
              <a:t>a song by songwriter and poet </a:t>
            </a:r>
            <a:br>
              <a:rPr lang="en-GB" dirty="0" smtClean="0">
                <a:solidFill>
                  <a:srgbClr val="008F98"/>
                </a:solidFill>
              </a:rPr>
            </a:br>
            <a:r>
              <a:rPr lang="en-GB" dirty="0" err="1" smtClean="0">
                <a:solidFill>
                  <a:srgbClr val="008F98"/>
                </a:solidFill>
              </a:rPr>
              <a:t>Mordechai</a:t>
            </a:r>
            <a:r>
              <a:rPr lang="en-GB" dirty="0" smtClean="0">
                <a:solidFill>
                  <a:srgbClr val="008F98"/>
                </a:solidFill>
              </a:rPr>
              <a:t> </a:t>
            </a:r>
            <a:r>
              <a:rPr lang="en-GB" dirty="0" err="1" smtClean="0">
                <a:solidFill>
                  <a:srgbClr val="008F98"/>
                </a:solidFill>
              </a:rPr>
              <a:t>Gebirtyg</a:t>
            </a:r>
            <a:r>
              <a:rPr lang="en-GB" dirty="0" smtClean="0">
                <a:solidFill>
                  <a:srgbClr val="008F98"/>
                </a:solidFill>
              </a:rPr>
              <a:t> (1877-1942) about </a:t>
            </a:r>
            <a:br>
              <a:rPr lang="en-GB" dirty="0" smtClean="0">
                <a:solidFill>
                  <a:srgbClr val="008F98"/>
                </a:solidFill>
              </a:rPr>
            </a:br>
            <a:r>
              <a:rPr lang="en-GB" dirty="0" smtClean="0">
                <a:solidFill>
                  <a:srgbClr val="008F98"/>
                </a:solidFill>
              </a:rPr>
              <a:t>a young man's love for his </a:t>
            </a:r>
            <a:r>
              <a:rPr lang="en-GB" dirty="0" err="1" smtClean="0">
                <a:solidFill>
                  <a:srgbClr val="008F98"/>
                </a:solidFill>
              </a:rPr>
              <a:t>Reyzele</a:t>
            </a:r>
            <a:r>
              <a:rPr lang="en-GB" dirty="0" smtClean="0">
                <a:solidFill>
                  <a:srgbClr val="008F98"/>
                </a:solidFill>
              </a:rPr>
              <a:t>.</a:t>
            </a:r>
          </a:p>
          <a:p>
            <a:pPr algn="r"/>
            <a:r>
              <a:rPr lang="en-GB" dirty="0" smtClean="0">
                <a:solidFill>
                  <a:srgbClr val="008F98"/>
                </a:solidFill>
              </a:rPr>
              <a:t> </a:t>
            </a:r>
          </a:p>
          <a:p>
            <a:pPr algn="r"/>
            <a:r>
              <a:rPr lang="en-GB" dirty="0" smtClean="0">
                <a:solidFill>
                  <a:srgbClr val="008F98"/>
                </a:solidFill>
              </a:rPr>
              <a:t>Click on this disc to link to</a:t>
            </a:r>
            <a:br>
              <a:rPr lang="en-GB" dirty="0" smtClean="0">
                <a:solidFill>
                  <a:srgbClr val="008F98"/>
                </a:solidFill>
              </a:rPr>
            </a:br>
            <a:r>
              <a:rPr lang="en-GB" dirty="0" smtClean="0">
                <a:solidFill>
                  <a:srgbClr val="008F98"/>
                </a:solidFill>
              </a:rPr>
              <a:t>  the recording.</a:t>
            </a:r>
            <a:endParaRPr lang="en-GB" dirty="0">
              <a:solidFill>
                <a:srgbClr val="008F98"/>
              </a:solidFill>
            </a:endParaRPr>
          </a:p>
        </p:txBody>
      </p:sp>
      <p:pic>
        <p:nvPicPr>
          <p:cNvPr id="1027" name="Picture 3">
            <a:hlinkClick r:id="rId2"/>
          </p:cNvPr>
          <p:cNvPicPr>
            <a:picLocks noChangeAspect="1" noChangeArrowheads="1"/>
          </p:cNvPicPr>
          <p:nvPr/>
        </p:nvPicPr>
        <p:blipFill>
          <a:blip r:embed="rId3" cstate="print"/>
          <a:srcRect/>
          <a:stretch>
            <a:fillRect/>
          </a:stretch>
        </p:blipFill>
        <p:spPr bwMode="auto">
          <a:xfrm>
            <a:off x="6228184" y="3645024"/>
            <a:ext cx="1905000" cy="190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06437"/>
          </a:xfrm>
        </p:spPr>
        <p:txBody>
          <a:bodyPr/>
          <a:lstStyle/>
          <a:p>
            <a:pPr marL="177800" indent="-177800" algn="l">
              <a:spcBef>
                <a:spcPts val="300"/>
              </a:spcBef>
            </a:pPr>
            <a:r>
              <a:rPr lang="en-US" dirty="0" smtClean="0">
                <a:solidFill>
                  <a:schemeClr val="tx1"/>
                </a:solidFill>
              </a:rPr>
              <a:t>Paris Yiddish Center—</a:t>
            </a:r>
            <a:r>
              <a:rPr lang="en-US" dirty="0" err="1" smtClean="0">
                <a:solidFill>
                  <a:schemeClr val="tx1"/>
                </a:solidFill>
              </a:rPr>
              <a:t>Medem</a:t>
            </a:r>
            <a:r>
              <a:rPr lang="en-US" dirty="0" smtClean="0">
                <a:solidFill>
                  <a:schemeClr val="tx1"/>
                </a:solidFill>
              </a:rPr>
              <a:t> Library</a:t>
            </a:r>
            <a:endParaRPr lang="en-GB" dirty="0">
              <a:solidFill>
                <a:schemeClr val="tx1"/>
              </a:solidFill>
            </a:endParaRPr>
          </a:p>
        </p:txBody>
      </p:sp>
      <p:pic>
        <p:nvPicPr>
          <p:cNvPr id="7" name="Content Placeholder 6" descr="K6_Sadagora.jpg"/>
          <p:cNvPicPr>
            <a:picLocks noGrp="1" noChangeAspect="1"/>
          </p:cNvPicPr>
          <p:nvPr>
            <p:ph sz="half" idx="2"/>
          </p:nvPr>
        </p:nvPicPr>
        <p:blipFill>
          <a:blip r:embed="rId3" cstate="print"/>
          <a:stretch>
            <a:fillRect/>
          </a:stretch>
        </p:blipFill>
        <p:spPr>
          <a:xfrm>
            <a:off x="467545" y="1298557"/>
            <a:ext cx="2592287" cy="4290683"/>
          </a:xfrm>
          <a:prstGeom prst="rect">
            <a:avLst/>
          </a:prstGeom>
          <a:ln>
            <a:noFill/>
          </a:ln>
          <a:effectLst>
            <a:outerShdw blurRad="292100" dist="139700" dir="2700000" algn="tl" rotWithShape="0">
              <a:srgbClr val="333333">
                <a:alpha val="65000"/>
              </a:srgbClr>
            </a:outerShdw>
          </a:effectLst>
        </p:spPr>
      </p:pic>
      <p:pic>
        <p:nvPicPr>
          <p:cNvPr id="10" name="Content Placeholder 5" descr="K419_Debreczen.jpg"/>
          <p:cNvPicPr>
            <a:picLocks noChangeAspect="1"/>
          </p:cNvPicPr>
          <p:nvPr/>
        </p:nvPicPr>
        <p:blipFill>
          <a:blip r:embed="rId4" cstate="print"/>
          <a:stretch>
            <a:fillRect/>
          </a:stretch>
        </p:blipFill>
        <p:spPr bwMode="auto">
          <a:xfrm>
            <a:off x="4997861" y="1340769"/>
            <a:ext cx="3750604" cy="4248472"/>
          </a:xfrm>
          <a:prstGeom prst="rect">
            <a:avLst/>
          </a:prstGeom>
          <a:ln>
            <a:noFill/>
          </a:ln>
          <a:effectLst>
            <a:outerShdw blurRad="292100" dist="139700" dir="2700000" algn="tl" rotWithShape="0">
              <a:srgbClr val="333333">
                <a:alpha val="65000"/>
              </a:srgbClr>
            </a:outerShdw>
          </a:effectLst>
        </p:spPr>
      </p:pic>
      <p:sp>
        <p:nvSpPr>
          <p:cNvPr id="13" name="TextBox 12"/>
          <p:cNvSpPr txBox="1">
            <a:spLocks noChangeArrowheads="1"/>
          </p:cNvSpPr>
          <p:nvPr/>
        </p:nvSpPr>
        <p:spPr bwMode="auto">
          <a:xfrm>
            <a:off x="3203848" y="1196752"/>
            <a:ext cx="1656184" cy="2308324"/>
          </a:xfrm>
          <a:prstGeom prst="rect">
            <a:avLst/>
          </a:prstGeom>
          <a:noFill/>
          <a:ln w="9525">
            <a:noFill/>
            <a:miter lim="800000"/>
            <a:headEnd/>
            <a:tailEnd/>
          </a:ln>
        </p:spPr>
        <p:txBody>
          <a:bodyPr wrap="square">
            <a:spAutoFit/>
          </a:bodyPr>
          <a:lstStyle/>
          <a:p>
            <a:r>
              <a:rPr lang="en-GB" i="1" dirty="0" err="1" smtClean="0">
                <a:solidFill>
                  <a:schemeClr val="tx1"/>
                </a:solidFill>
              </a:rPr>
              <a:t>Moadim</a:t>
            </a:r>
            <a:r>
              <a:rPr lang="en-GB" i="1" dirty="0" smtClean="0">
                <a:solidFill>
                  <a:schemeClr val="tx1"/>
                </a:solidFill>
              </a:rPr>
              <a:t>: </a:t>
            </a:r>
            <a:r>
              <a:rPr lang="en-GB" dirty="0" err="1" smtClean="0">
                <a:solidFill>
                  <a:schemeClr val="tx1"/>
                </a:solidFill>
              </a:rPr>
              <a:t>Frontispice</a:t>
            </a:r>
            <a:r>
              <a:rPr lang="en-GB" dirty="0" smtClean="0">
                <a:solidFill>
                  <a:schemeClr val="tx1"/>
                </a:solidFill>
              </a:rPr>
              <a:t> of a prayer book with commentaries in Yiddish, Amsterdam, 1768</a:t>
            </a:r>
            <a:endParaRPr lang="en-GB" dirty="0">
              <a:solidFill>
                <a:schemeClr val="tx1"/>
              </a:solidFill>
            </a:endParaRPr>
          </a:p>
        </p:txBody>
      </p:sp>
      <p:sp>
        <p:nvSpPr>
          <p:cNvPr id="14" name="TextBox 13"/>
          <p:cNvSpPr txBox="1">
            <a:spLocks noChangeArrowheads="1"/>
          </p:cNvSpPr>
          <p:nvPr/>
        </p:nvSpPr>
        <p:spPr bwMode="auto">
          <a:xfrm>
            <a:off x="3203848" y="3906922"/>
            <a:ext cx="1872208" cy="1754326"/>
          </a:xfrm>
          <a:prstGeom prst="rect">
            <a:avLst/>
          </a:prstGeom>
          <a:noFill/>
          <a:ln w="9525">
            <a:noFill/>
            <a:miter lim="800000"/>
            <a:headEnd/>
            <a:tailEnd/>
          </a:ln>
        </p:spPr>
        <p:txBody>
          <a:bodyPr wrap="square">
            <a:spAutoFit/>
          </a:bodyPr>
          <a:lstStyle/>
          <a:p>
            <a:r>
              <a:rPr lang="en-GB" i="1" dirty="0" err="1" smtClean="0">
                <a:solidFill>
                  <a:schemeClr val="tx1"/>
                </a:solidFill>
              </a:rPr>
              <a:t>Tsenerene</a:t>
            </a:r>
            <a:r>
              <a:rPr lang="en-GB" i="1" dirty="0" smtClean="0">
                <a:solidFill>
                  <a:schemeClr val="tx1"/>
                </a:solidFill>
              </a:rPr>
              <a:t> : </a:t>
            </a:r>
            <a:r>
              <a:rPr lang="en-GB" dirty="0" smtClean="0">
                <a:solidFill>
                  <a:schemeClr val="tx1"/>
                </a:solidFill>
              </a:rPr>
              <a:t>Yiddish translation of a page from the </a:t>
            </a:r>
            <a:r>
              <a:rPr lang="en-GB" i="1" dirty="0" smtClean="0">
                <a:solidFill>
                  <a:schemeClr val="tx1"/>
                </a:solidFill>
              </a:rPr>
              <a:t>Torah, </a:t>
            </a:r>
            <a:r>
              <a:rPr lang="en-GB" i="1" dirty="0" err="1" smtClean="0">
                <a:solidFill>
                  <a:schemeClr val="tx1"/>
                </a:solidFill>
              </a:rPr>
              <a:t>Sulzbach</a:t>
            </a:r>
            <a:r>
              <a:rPr lang="en-GB" dirty="0" smtClean="0">
                <a:solidFill>
                  <a:schemeClr val="tx1"/>
                </a:solidFill>
              </a:rPr>
              <a:t>, 1826</a:t>
            </a:r>
            <a:endParaRPr lang="en-GB"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5000"/>
                            </p:stCondLst>
                            <p:childTnLst>
                              <p:par>
                                <p:cTn id="13" presetID="10" presetClass="entr" presetSubtype="0" fill="hold" nodeType="afterEffect">
                                  <p:stCondLst>
                                    <p:cond delay="3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9000"/>
                            </p:stCondLst>
                            <p:childTnLst>
                              <p:par>
                                <p:cTn id="17" presetID="10" presetClass="entr" presetSubtype="0" fill="hold" grpId="0" nodeType="afterEffect">
                                  <p:stCondLst>
                                    <p:cond delay="2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06437"/>
          </a:xfrm>
        </p:spPr>
        <p:txBody>
          <a:bodyPr/>
          <a:lstStyle/>
          <a:p>
            <a:pPr marL="177800" indent="-177800" algn="l">
              <a:spcBef>
                <a:spcPts val="300"/>
              </a:spcBef>
            </a:pPr>
            <a:r>
              <a:rPr lang="en-US" dirty="0" smtClean="0">
                <a:solidFill>
                  <a:schemeClr val="tx1"/>
                </a:solidFill>
              </a:rPr>
              <a:t>Paris Yiddish Center—</a:t>
            </a:r>
            <a:r>
              <a:rPr lang="en-US" dirty="0" err="1" smtClean="0">
                <a:solidFill>
                  <a:schemeClr val="tx1"/>
                </a:solidFill>
              </a:rPr>
              <a:t>Medem</a:t>
            </a:r>
            <a:r>
              <a:rPr lang="en-US" dirty="0" smtClean="0">
                <a:solidFill>
                  <a:schemeClr val="tx1"/>
                </a:solidFill>
              </a:rPr>
              <a:t> Library</a:t>
            </a:r>
            <a:endParaRPr lang="en-GB" dirty="0">
              <a:solidFill>
                <a:schemeClr val="tx1"/>
              </a:solidFill>
            </a:endParaRPr>
          </a:p>
        </p:txBody>
      </p:sp>
      <p:pic>
        <p:nvPicPr>
          <p:cNvPr id="7" name="Content Placeholder 6" descr="K6_Sadagora.jpg"/>
          <p:cNvPicPr>
            <a:picLocks noGrp="1" noChangeAspect="1"/>
          </p:cNvPicPr>
          <p:nvPr>
            <p:ph sz="half" idx="2"/>
          </p:nvPr>
        </p:nvPicPr>
        <p:blipFill>
          <a:blip r:embed="rId3" cstate="print"/>
          <a:stretch>
            <a:fillRect/>
          </a:stretch>
        </p:blipFill>
        <p:spPr>
          <a:xfrm>
            <a:off x="683568" y="1124744"/>
            <a:ext cx="3024336" cy="3864710"/>
          </a:xfrm>
          <a:prstGeom prst="rect">
            <a:avLst/>
          </a:prstGeom>
          <a:ln>
            <a:noFill/>
          </a:ln>
          <a:effectLst>
            <a:outerShdw blurRad="292100" dist="139700" dir="2700000" algn="tl" rotWithShape="0">
              <a:srgbClr val="333333">
                <a:alpha val="65000"/>
              </a:srgbClr>
            </a:outerShdw>
          </a:effectLst>
        </p:spPr>
      </p:pic>
      <p:pic>
        <p:nvPicPr>
          <p:cNvPr id="10" name="Content Placeholder 5" descr="K419_Debreczen.jpg"/>
          <p:cNvPicPr>
            <a:picLocks noChangeAspect="1"/>
          </p:cNvPicPr>
          <p:nvPr/>
        </p:nvPicPr>
        <p:blipFill>
          <a:blip r:embed="rId4" cstate="print"/>
          <a:stretch>
            <a:fillRect/>
          </a:stretch>
        </p:blipFill>
        <p:spPr bwMode="auto">
          <a:xfrm>
            <a:off x="5397842" y="1124744"/>
            <a:ext cx="2855568" cy="3888433"/>
          </a:xfrm>
          <a:prstGeom prst="rect">
            <a:avLst/>
          </a:prstGeom>
          <a:ln>
            <a:noFill/>
          </a:ln>
          <a:effectLst>
            <a:outerShdw blurRad="292100" dist="139700" dir="2700000" algn="tl" rotWithShape="0">
              <a:srgbClr val="333333">
                <a:alpha val="65000"/>
              </a:srgbClr>
            </a:outerShdw>
          </a:effectLst>
        </p:spPr>
      </p:pic>
      <p:sp>
        <p:nvSpPr>
          <p:cNvPr id="13" name="TextBox 12"/>
          <p:cNvSpPr txBox="1">
            <a:spLocks noChangeArrowheads="1"/>
          </p:cNvSpPr>
          <p:nvPr/>
        </p:nvSpPr>
        <p:spPr bwMode="auto">
          <a:xfrm>
            <a:off x="323528" y="5157192"/>
            <a:ext cx="4104456" cy="646331"/>
          </a:xfrm>
          <a:prstGeom prst="rect">
            <a:avLst/>
          </a:prstGeom>
          <a:noFill/>
          <a:ln w="9525">
            <a:noFill/>
            <a:miter lim="800000"/>
            <a:headEnd/>
            <a:tailEnd/>
          </a:ln>
        </p:spPr>
        <p:txBody>
          <a:bodyPr wrap="square">
            <a:spAutoFit/>
          </a:bodyPr>
          <a:lstStyle/>
          <a:p>
            <a:r>
              <a:rPr lang="en-GB" i="1" dirty="0" err="1" smtClean="0">
                <a:solidFill>
                  <a:schemeClr val="tx1"/>
                </a:solidFill>
              </a:rPr>
              <a:t>Hadgadyo</a:t>
            </a:r>
            <a:r>
              <a:rPr lang="en-GB" i="1" dirty="0" smtClean="0">
                <a:solidFill>
                  <a:schemeClr val="tx1"/>
                </a:solidFill>
              </a:rPr>
              <a:t>: </a:t>
            </a:r>
            <a:r>
              <a:rPr lang="en-GB" dirty="0" smtClean="0">
                <a:solidFill>
                  <a:schemeClr val="tx1"/>
                </a:solidFill>
              </a:rPr>
              <a:t>engraving by El </a:t>
            </a:r>
            <a:r>
              <a:rPr lang="en-GB" dirty="0" err="1" smtClean="0">
                <a:solidFill>
                  <a:schemeClr val="tx1"/>
                </a:solidFill>
              </a:rPr>
              <a:t>Lissitzky</a:t>
            </a:r>
            <a:r>
              <a:rPr lang="en-GB" dirty="0" smtClean="0">
                <a:solidFill>
                  <a:schemeClr val="tx1"/>
                </a:solidFill>
              </a:rPr>
              <a:t>, Editions </a:t>
            </a:r>
            <a:r>
              <a:rPr lang="en-GB" dirty="0" err="1" smtClean="0">
                <a:solidFill>
                  <a:schemeClr val="tx1"/>
                </a:solidFill>
              </a:rPr>
              <a:t>Kultur-lige</a:t>
            </a:r>
            <a:r>
              <a:rPr lang="en-GB" dirty="0" smtClean="0">
                <a:solidFill>
                  <a:schemeClr val="tx1"/>
                </a:solidFill>
              </a:rPr>
              <a:t>, Kiev, 1919</a:t>
            </a:r>
            <a:endParaRPr lang="en-GB" dirty="0">
              <a:solidFill>
                <a:schemeClr val="tx1"/>
              </a:solidFill>
            </a:endParaRPr>
          </a:p>
        </p:txBody>
      </p:sp>
      <p:sp>
        <p:nvSpPr>
          <p:cNvPr id="14" name="TextBox 13"/>
          <p:cNvSpPr txBox="1">
            <a:spLocks noChangeArrowheads="1"/>
          </p:cNvSpPr>
          <p:nvPr/>
        </p:nvSpPr>
        <p:spPr bwMode="auto">
          <a:xfrm>
            <a:off x="5364088" y="5157192"/>
            <a:ext cx="3312368" cy="646331"/>
          </a:xfrm>
          <a:prstGeom prst="rect">
            <a:avLst/>
          </a:prstGeom>
          <a:noFill/>
          <a:ln w="9525">
            <a:noFill/>
            <a:miter lim="800000"/>
            <a:headEnd/>
            <a:tailEnd/>
          </a:ln>
        </p:spPr>
        <p:txBody>
          <a:bodyPr wrap="square">
            <a:spAutoFit/>
          </a:bodyPr>
          <a:lstStyle/>
          <a:p>
            <a:r>
              <a:rPr lang="en-GB" dirty="0" smtClean="0">
                <a:solidFill>
                  <a:schemeClr val="tx1"/>
                </a:solidFill>
              </a:rPr>
              <a:t>The journal </a:t>
            </a:r>
            <a:r>
              <a:rPr lang="en-GB" i="1" dirty="0" smtClean="0">
                <a:solidFill>
                  <a:schemeClr val="tx1"/>
                </a:solidFill>
              </a:rPr>
              <a:t>Di </a:t>
            </a:r>
            <a:r>
              <a:rPr lang="en-GB" i="1" dirty="0" err="1" smtClean="0">
                <a:solidFill>
                  <a:schemeClr val="tx1"/>
                </a:solidFill>
              </a:rPr>
              <a:t>royte</a:t>
            </a:r>
            <a:r>
              <a:rPr lang="en-GB" i="1" dirty="0" smtClean="0">
                <a:solidFill>
                  <a:schemeClr val="tx1"/>
                </a:solidFill>
              </a:rPr>
              <a:t> </a:t>
            </a:r>
            <a:r>
              <a:rPr lang="en-GB" dirty="0" err="1" smtClean="0">
                <a:solidFill>
                  <a:schemeClr val="tx1"/>
                </a:solidFill>
              </a:rPr>
              <a:t>velt</a:t>
            </a:r>
            <a:r>
              <a:rPr lang="en-GB" dirty="0" smtClean="0">
                <a:solidFill>
                  <a:schemeClr val="tx1"/>
                </a:solidFill>
              </a:rPr>
              <a:t> n°11, Kiev, 1926</a:t>
            </a:r>
            <a:endParaRPr lang="en-GB"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5000"/>
                            </p:stCondLst>
                            <p:childTnLst>
                              <p:par>
                                <p:cTn id="13" presetID="10" presetClass="entr" presetSubtype="0" fill="hold" nodeType="afterEffect">
                                  <p:stCondLst>
                                    <p:cond delay="3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9000"/>
                            </p:stCondLst>
                            <p:childTnLst>
                              <p:par>
                                <p:cTn id="17" presetID="10" presetClass="entr" presetSubtype="0" fill="hold" grpId="0" nodeType="afterEffect">
                                  <p:stCondLst>
                                    <p:cond delay="2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ena\Documents\1JUDAICA FOLDERS\1 AJudaica WP4\FRANKFURT images\11_11_24_Ausstellung_Judaica1 (1).jpg"/>
          <p:cNvPicPr>
            <a:picLocks noChangeAspect="1" noChangeArrowheads="1"/>
          </p:cNvPicPr>
          <p:nvPr/>
        </p:nvPicPr>
        <p:blipFill>
          <a:blip r:embed="rId2" cstate="print"/>
          <a:srcRect l="4372"/>
          <a:stretch>
            <a:fillRect/>
          </a:stretch>
        </p:blipFill>
        <p:spPr bwMode="auto">
          <a:xfrm>
            <a:off x="0" y="2652890"/>
            <a:ext cx="4211960" cy="2936349"/>
          </a:xfrm>
          <a:prstGeom prst="rect">
            <a:avLst/>
          </a:prstGeom>
          <a:noFill/>
        </p:spPr>
      </p:pic>
      <p:sp>
        <p:nvSpPr>
          <p:cNvPr id="5" name="Title 1"/>
          <p:cNvSpPr txBox="1">
            <a:spLocks/>
          </p:cNvSpPr>
          <p:nvPr/>
        </p:nvSpPr>
        <p:spPr>
          <a:xfrm>
            <a:off x="323528" y="260648"/>
            <a:ext cx="8640960" cy="706437"/>
          </a:xfrm>
          <a:prstGeom prst="rect">
            <a:avLst/>
          </a:prstGeom>
        </p:spPr>
        <p:txBody>
          <a:bodyPr anchor="ctr" anchorCtr="0"/>
          <a:lstStyle/>
          <a:p>
            <a:pPr marR="0" lvl="0" defTabSz="449263" rtl="0" eaLnBrk="0" fontAlgn="base" latinLnBrk="0" hangingPunct="0">
              <a:lnSpc>
                <a:spcPct val="100000"/>
              </a:lnSpc>
              <a:spcBef>
                <a:spcPts val="300"/>
              </a:spcBef>
              <a:spcAft>
                <a:spcPct val="0"/>
              </a:spcAft>
              <a:buClr>
                <a:srgbClr val="000000"/>
              </a:buClr>
              <a:buSzPct val="100000"/>
              <a:buFont typeface="Times New Roman" pitchFamily="18" charset="0"/>
              <a:buNone/>
              <a:tabLst/>
              <a:defRPr/>
            </a:pPr>
            <a:r>
              <a:rPr kumimoji="0" lang="en-GB" sz="2800" b="1" i="0" u="none" strike="noStrike" kern="0" cap="none" spc="0" normalizeH="0" baseline="0" noProof="0" dirty="0" smtClean="0">
                <a:ln>
                  <a:noFill/>
                </a:ln>
                <a:solidFill>
                  <a:schemeClr val="tx1"/>
                </a:solidFill>
                <a:effectLst/>
                <a:uLnTx/>
                <a:uFillTx/>
                <a:latin typeface="+mj-lt"/>
                <a:ea typeface="Lucida Sans Unicode" pitchFamily="34" charset="0"/>
                <a:cs typeface="+mj-cs"/>
              </a:rPr>
              <a:t>Frankfurt University Library</a:t>
            </a:r>
            <a:endParaRPr kumimoji="0" lang="en-GB" sz="2800" b="1" i="0" u="none" strike="noStrike" kern="0" cap="none" spc="0" normalizeH="0" baseline="0" noProof="0" dirty="0">
              <a:ln>
                <a:noFill/>
              </a:ln>
              <a:solidFill>
                <a:schemeClr val="tx1"/>
              </a:solidFill>
              <a:effectLst/>
              <a:uLnTx/>
              <a:uFillTx/>
              <a:latin typeface="+mj-lt"/>
              <a:ea typeface="Lucida Sans Unicode" pitchFamily="34" charset="0"/>
              <a:cs typeface="+mj-cs"/>
            </a:endParaRPr>
          </a:p>
        </p:txBody>
      </p:sp>
      <p:sp>
        <p:nvSpPr>
          <p:cNvPr id="6" name="TextBox 5"/>
          <p:cNvSpPr txBox="1">
            <a:spLocks noChangeArrowheads="1"/>
          </p:cNvSpPr>
          <p:nvPr/>
        </p:nvSpPr>
        <p:spPr bwMode="auto">
          <a:xfrm>
            <a:off x="4355976" y="2621811"/>
            <a:ext cx="4248472" cy="2585323"/>
          </a:xfrm>
          <a:prstGeom prst="rect">
            <a:avLst/>
          </a:prstGeom>
          <a:noFill/>
          <a:ln w="9525">
            <a:noFill/>
            <a:miter lim="800000"/>
            <a:headEnd/>
            <a:tailEnd/>
          </a:ln>
        </p:spPr>
        <p:txBody>
          <a:bodyPr wrap="square">
            <a:spAutoFit/>
          </a:bodyPr>
          <a:lstStyle/>
          <a:p>
            <a:r>
              <a:rPr lang="en-GB" dirty="0" smtClean="0">
                <a:solidFill>
                  <a:srgbClr val="008F98"/>
                </a:solidFill>
              </a:rPr>
              <a:t>A volume of music published in 1867 </a:t>
            </a:r>
            <a:br>
              <a:rPr lang="en-GB" dirty="0" smtClean="0">
                <a:solidFill>
                  <a:srgbClr val="008F98"/>
                </a:solidFill>
              </a:rPr>
            </a:br>
            <a:r>
              <a:rPr lang="en-GB" dirty="0" smtClean="0">
                <a:solidFill>
                  <a:srgbClr val="008F98"/>
                </a:solidFill>
              </a:rPr>
              <a:t>by the Munich synagogue cantor </a:t>
            </a:r>
            <a:br>
              <a:rPr lang="en-GB" dirty="0" smtClean="0">
                <a:solidFill>
                  <a:srgbClr val="008F98"/>
                </a:solidFill>
              </a:rPr>
            </a:br>
            <a:r>
              <a:rPr lang="en-GB" dirty="0" smtClean="0">
                <a:solidFill>
                  <a:srgbClr val="008F98"/>
                </a:solidFill>
              </a:rPr>
              <a:t>M</a:t>
            </a:r>
            <a:r>
              <a:rPr lang="en-GB" dirty="0" smtClean="0">
                <a:solidFill>
                  <a:srgbClr val="008F98"/>
                </a:solidFill>
              </a:rPr>
              <a:t>. G</a:t>
            </a:r>
            <a:r>
              <a:rPr lang="en-GB" dirty="0" smtClean="0">
                <a:solidFill>
                  <a:srgbClr val="008F98"/>
                </a:solidFill>
              </a:rPr>
              <a:t>. </a:t>
            </a:r>
            <a:r>
              <a:rPr lang="en-GB" dirty="0" err="1" smtClean="0">
                <a:solidFill>
                  <a:srgbClr val="008F98"/>
                </a:solidFill>
              </a:rPr>
              <a:t>Loewenstamm</a:t>
            </a:r>
            <a:r>
              <a:rPr lang="en-GB" dirty="0" smtClean="0">
                <a:solidFill>
                  <a:srgbClr val="008F98"/>
                </a:solidFill>
              </a:rPr>
              <a:t> for the wedding </a:t>
            </a:r>
            <a:br>
              <a:rPr lang="en-GB" dirty="0" smtClean="0">
                <a:solidFill>
                  <a:srgbClr val="008F98"/>
                </a:solidFill>
              </a:rPr>
            </a:br>
            <a:r>
              <a:rPr lang="en-GB" dirty="0" smtClean="0">
                <a:solidFill>
                  <a:srgbClr val="008F98"/>
                </a:solidFill>
              </a:rPr>
              <a:t>of  Ludwig II of Bavaria with Sofia of Bavaria. The wedding was cancelled. </a:t>
            </a:r>
          </a:p>
          <a:p>
            <a:endParaRPr lang="en-GB" dirty="0" smtClean="0">
              <a:solidFill>
                <a:srgbClr val="008F98"/>
              </a:solidFill>
            </a:endParaRPr>
          </a:p>
          <a:p>
            <a:r>
              <a:rPr lang="en-GB" dirty="0" smtClean="0">
                <a:solidFill>
                  <a:srgbClr val="008F98"/>
                </a:solidFill>
              </a:rPr>
              <a:t>Part of a large collection of Jewish music sheets, containing liturgical music, opera and folksongs.</a:t>
            </a:r>
            <a:endParaRPr lang="en-GB" dirty="0">
              <a:solidFill>
                <a:srgbClr val="008F98"/>
              </a:solidFill>
            </a:endParaRPr>
          </a:p>
        </p:txBody>
      </p:sp>
      <p:sp>
        <p:nvSpPr>
          <p:cNvPr id="7" name="Content Placeholder 2"/>
          <p:cNvSpPr>
            <a:spLocks noGrp="1"/>
          </p:cNvSpPr>
          <p:nvPr>
            <p:ph idx="1"/>
          </p:nvPr>
        </p:nvSpPr>
        <p:spPr>
          <a:xfrm>
            <a:off x="361950" y="1268760"/>
            <a:ext cx="8418513" cy="1387103"/>
          </a:xfrm>
        </p:spPr>
        <p:txBody>
          <a:bodyPr/>
          <a:lstStyle/>
          <a:p>
            <a:pPr marL="0" indent="0">
              <a:buFont typeface="Times New Roman" pitchFamily="18" charset="0"/>
              <a:buNone/>
            </a:pPr>
            <a:r>
              <a:rPr lang="en-GB" dirty="0" smtClean="0"/>
              <a:t>The </a:t>
            </a:r>
            <a:r>
              <a:rPr lang="en-GB" dirty="0" err="1" smtClean="0"/>
              <a:t>Judaica</a:t>
            </a:r>
            <a:r>
              <a:rPr lang="en-GB" dirty="0" smtClean="0"/>
              <a:t> collection is the largest in Germany and one of the most important collections worldwide: books, pamphlets, periodicals, maps, </a:t>
            </a:r>
            <a:r>
              <a:rPr lang="en-GB" dirty="0" smtClean="0"/>
              <a:t>newspapers and manuscripts. </a:t>
            </a:r>
            <a:endParaRPr lang="en-GB"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23528" y="274638"/>
            <a:ext cx="8363272" cy="706437"/>
          </a:xfrm>
        </p:spPr>
        <p:txBody>
          <a:bodyPr/>
          <a:lstStyle/>
          <a:p>
            <a:pPr marL="177800" indent="-177800" algn="l">
              <a:spcBef>
                <a:spcPts val="300"/>
              </a:spcBef>
            </a:pPr>
            <a:r>
              <a:rPr lang="en-GB" dirty="0" smtClean="0"/>
              <a:t>Frankfurt University Library </a:t>
            </a:r>
            <a:r>
              <a:rPr lang="en-GB" dirty="0" err="1" smtClean="0"/>
              <a:t>Judaica</a:t>
            </a:r>
            <a:r>
              <a:rPr lang="en-GB" dirty="0" smtClean="0"/>
              <a:t> Collection</a:t>
            </a:r>
            <a:endParaRPr lang="en-GB" dirty="0">
              <a:solidFill>
                <a:schemeClr val="tx1"/>
              </a:solidFill>
            </a:endParaRPr>
          </a:p>
        </p:txBody>
      </p:sp>
      <p:pic>
        <p:nvPicPr>
          <p:cNvPr id="7" name="Content Placeholder 6" descr="K6_Sadagora.jpg"/>
          <p:cNvPicPr>
            <a:picLocks noGrp="1" noChangeAspect="1"/>
          </p:cNvPicPr>
          <p:nvPr>
            <p:ph sz="half" idx="2"/>
          </p:nvPr>
        </p:nvPicPr>
        <p:blipFill>
          <a:blip r:embed="rId3" cstate="print"/>
          <a:stretch>
            <a:fillRect/>
          </a:stretch>
        </p:blipFill>
        <p:spPr>
          <a:xfrm>
            <a:off x="323528" y="1196751"/>
            <a:ext cx="2088232" cy="4479784"/>
          </a:xfrm>
          <a:prstGeom prst="rect">
            <a:avLst/>
          </a:prstGeom>
          <a:ln>
            <a:noFill/>
          </a:ln>
          <a:effectLst>
            <a:outerShdw blurRad="292100" dist="139700" dir="2700000" algn="tl" rotWithShape="0">
              <a:srgbClr val="333333">
                <a:alpha val="65000"/>
              </a:srgbClr>
            </a:outerShdw>
          </a:effectLst>
        </p:spPr>
      </p:pic>
      <p:pic>
        <p:nvPicPr>
          <p:cNvPr id="10" name="Content Placeholder 5" descr="K419_Debreczen.jpg"/>
          <p:cNvPicPr>
            <a:picLocks noChangeAspect="1"/>
          </p:cNvPicPr>
          <p:nvPr/>
        </p:nvPicPr>
        <p:blipFill>
          <a:blip r:embed="rId4" cstate="print"/>
          <a:stretch>
            <a:fillRect/>
          </a:stretch>
        </p:blipFill>
        <p:spPr bwMode="auto">
          <a:xfrm>
            <a:off x="5148064" y="1174249"/>
            <a:ext cx="3756127" cy="4486999"/>
          </a:xfrm>
          <a:prstGeom prst="rect">
            <a:avLst/>
          </a:prstGeom>
          <a:ln>
            <a:noFill/>
          </a:ln>
          <a:effectLst>
            <a:outerShdw blurRad="292100" dist="139700" dir="2700000" algn="tl" rotWithShape="0">
              <a:srgbClr val="333333">
                <a:alpha val="65000"/>
              </a:srgbClr>
            </a:outerShdw>
          </a:effectLst>
        </p:spPr>
      </p:pic>
      <p:sp>
        <p:nvSpPr>
          <p:cNvPr id="13" name="TextBox 12"/>
          <p:cNvSpPr txBox="1">
            <a:spLocks noChangeArrowheads="1"/>
          </p:cNvSpPr>
          <p:nvPr/>
        </p:nvSpPr>
        <p:spPr bwMode="auto">
          <a:xfrm>
            <a:off x="2627784" y="1124744"/>
            <a:ext cx="2520280" cy="1477328"/>
          </a:xfrm>
          <a:prstGeom prst="rect">
            <a:avLst/>
          </a:prstGeom>
          <a:noFill/>
          <a:ln w="9525">
            <a:noFill/>
            <a:miter lim="800000"/>
            <a:headEnd/>
            <a:tailEnd/>
          </a:ln>
        </p:spPr>
        <p:txBody>
          <a:bodyPr wrap="square">
            <a:spAutoFit/>
          </a:bodyPr>
          <a:lstStyle/>
          <a:p>
            <a:r>
              <a:rPr lang="en-GB" dirty="0" smtClean="0">
                <a:solidFill>
                  <a:schemeClr val="tx1"/>
                </a:solidFill>
              </a:rPr>
              <a:t>Bertha </a:t>
            </a:r>
            <a:r>
              <a:rPr lang="en-GB" dirty="0" err="1" smtClean="0">
                <a:solidFill>
                  <a:schemeClr val="tx1"/>
                </a:solidFill>
              </a:rPr>
              <a:t>Pappenheim</a:t>
            </a:r>
            <a:r>
              <a:rPr lang="en-GB" dirty="0" smtClean="0">
                <a:solidFill>
                  <a:schemeClr val="tx1"/>
                </a:solidFill>
              </a:rPr>
              <a:t>, who became famous as the patient Anna O. in Sigmund Freud’s psychoanalysis</a:t>
            </a:r>
            <a:r>
              <a:rPr lang="en-GB" i="1" dirty="0" smtClean="0">
                <a:solidFill>
                  <a:schemeClr val="tx1"/>
                </a:solidFill>
              </a:rPr>
              <a:t>.</a:t>
            </a:r>
            <a:endParaRPr lang="en-GB" dirty="0">
              <a:solidFill>
                <a:schemeClr val="tx1"/>
              </a:solidFill>
            </a:endParaRPr>
          </a:p>
        </p:txBody>
      </p:sp>
      <p:sp>
        <p:nvSpPr>
          <p:cNvPr id="14" name="TextBox 13"/>
          <p:cNvSpPr txBox="1">
            <a:spLocks noChangeArrowheads="1"/>
          </p:cNvSpPr>
          <p:nvPr/>
        </p:nvSpPr>
        <p:spPr bwMode="auto">
          <a:xfrm>
            <a:off x="2555776" y="4005064"/>
            <a:ext cx="2592288" cy="1754326"/>
          </a:xfrm>
          <a:prstGeom prst="rect">
            <a:avLst/>
          </a:prstGeom>
          <a:solidFill>
            <a:schemeClr val="bg1">
              <a:alpha val="54901"/>
            </a:schemeClr>
          </a:solidFill>
          <a:ln w="9525">
            <a:noFill/>
            <a:miter lim="800000"/>
            <a:headEnd/>
            <a:tailEnd/>
          </a:ln>
        </p:spPr>
        <p:txBody>
          <a:bodyPr wrap="square">
            <a:spAutoFit/>
          </a:bodyPr>
          <a:lstStyle/>
          <a:p>
            <a:r>
              <a:rPr lang="en-GB" i="1" dirty="0" err="1" smtClean="0">
                <a:solidFill>
                  <a:schemeClr val="tx1"/>
                </a:solidFill>
              </a:rPr>
              <a:t>Minhagim</a:t>
            </a:r>
            <a:r>
              <a:rPr lang="en-GB" dirty="0" smtClean="0">
                <a:solidFill>
                  <a:schemeClr val="tx1"/>
                </a:solidFill>
              </a:rPr>
              <a:t>, Amsterdam, 1722-23 © Collection of </a:t>
            </a:r>
            <a:r>
              <a:rPr lang="en-GB" dirty="0" err="1" smtClean="0">
                <a:solidFill>
                  <a:schemeClr val="tx1"/>
                </a:solidFill>
              </a:rPr>
              <a:t>Judaica</a:t>
            </a:r>
            <a:r>
              <a:rPr lang="en-GB" dirty="0" smtClean="0">
                <a:solidFill>
                  <a:schemeClr val="tx1"/>
                </a:solidFill>
              </a:rPr>
              <a:t> </a:t>
            </a:r>
            <a:r>
              <a:rPr lang="en-GB" dirty="0" err="1" smtClean="0">
                <a:solidFill>
                  <a:schemeClr val="tx1"/>
                </a:solidFill>
              </a:rPr>
              <a:t>Sammlung</a:t>
            </a:r>
            <a:r>
              <a:rPr lang="en-GB" dirty="0" smtClean="0">
                <a:solidFill>
                  <a:schemeClr val="tx1"/>
                </a:solidFill>
              </a:rPr>
              <a:t>, </a:t>
            </a:r>
            <a:r>
              <a:rPr lang="en-GB" dirty="0" err="1" smtClean="0">
                <a:solidFill>
                  <a:schemeClr val="tx1"/>
                </a:solidFill>
              </a:rPr>
              <a:t>Universitatsbibliothek</a:t>
            </a:r>
            <a:r>
              <a:rPr lang="en-GB" dirty="0" smtClean="0">
                <a:solidFill>
                  <a:schemeClr val="tx1"/>
                </a:solidFill>
              </a:rPr>
              <a:t>, Goethe </a:t>
            </a:r>
            <a:r>
              <a:rPr lang="en-GB" dirty="0" err="1" smtClean="0">
                <a:solidFill>
                  <a:schemeClr val="tx1"/>
                </a:solidFill>
              </a:rPr>
              <a:t>Universitat</a:t>
            </a:r>
            <a:r>
              <a:rPr lang="en-GB" dirty="0" smtClean="0">
                <a:solidFill>
                  <a:schemeClr val="tx1"/>
                </a:solidFill>
              </a:rPr>
              <a:t>, Frankfurt/Main</a:t>
            </a:r>
            <a:endParaRPr lang="en-GB"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5000"/>
                            </p:stCondLst>
                            <p:childTnLst>
                              <p:par>
                                <p:cTn id="13" presetID="10" presetClass="entr" presetSubtype="0" fill="hold" nodeType="afterEffect">
                                  <p:stCondLst>
                                    <p:cond delay="3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9000"/>
                            </p:stCondLst>
                            <p:childTnLst>
                              <p:par>
                                <p:cTn id="17" presetID="10" presetClass="entr" presetSubtype="0" fill="hold" grpId="0" nodeType="afterEffect">
                                  <p:stCondLst>
                                    <p:cond delay="2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Grafik 1" descr="11_11_24_Ausstellung 063.jpg"/>
          <p:cNvPicPr>
            <a:picLocks noChangeAspect="1"/>
          </p:cNvPicPr>
          <p:nvPr/>
        </p:nvPicPr>
        <p:blipFill>
          <a:blip r:embed="rId3" cstate="print"/>
          <a:srcRect l="2751" t="4389" r="4326" b="4783"/>
          <a:stretch>
            <a:fillRect/>
          </a:stretch>
        </p:blipFill>
        <p:spPr bwMode="auto">
          <a:xfrm>
            <a:off x="2123728" y="1124744"/>
            <a:ext cx="6552728" cy="4609122"/>
          </a:xfrm>
          <a:prstGeom prst="rect">
            <a:avLst/>
          </a:prstGeom>
          <a:ln>
            <a:noFill/>
          </a:ln>
          <a:effectLst>
            <a:outerShdw blurRad="292100" dist="139700" dir="2700000" algn="tl" rotWithShape="0">
              <a:srgbClr val="333333">
                <a:alpha val="65000"/>
              </a:srgbClr>
            </a:outerShdw>
          </a:effectLst>
        </p:spPr>
      </p:pic>
      <p:sp>
        <p:nvSpPr>
          <p:cNvPr id="4" name="Title 1"/>
          <p:cNvSpPr txBox="1">
            <a:spLocks/>
          </p:cNvSpPr>
          <p:nvPr/>
        </p:nvSpPr>
        <p:spPr>
          <a:xfrm>
            <a:off x="323528" y="260648"/>
            <a:ext cx="8640960" cy="706437"/>
          </a:xfrm>
          <a:prstGeom prst="rect">
            <a:avLst/>
          </a:prstGeom>
        </p:spPr>
        <p:txBody>
          <a:bodyPr anchor="ctr" anchorCtr="0"/>
          <a:lstStyle/>
          <a:p>
            <a:pPr marR="0" lvl="0" defTabSz="449263" rtl="0" eaLnBrk="0" fontAlgn="base" latinLnBrk="0" hangingPunct="0">
              <a:lnSpc>
                <a:spcPct val="100000"/>
              </a:lnSpc>
              <a:spcBef>
                <a:spcPts val="300"/>
              </a:spcBef>
              <a:spcAft>
                <a:spcPct val="0"/>
              </a:spcAft>
              <a:buClr>
                <a:srgbClr val="000000"/>
              </a:buClr>
              <a:buSzPct val="100000"/>
              <a:buFont typeface="Times New Roman" pitchFamily="18" charset="0"/>
              <a:buNone/>
              <a:tabLst/>
              <a:defRPr/>
            </a:pPr>
            <a:r>
              <a:rPr kumimoji="0" lang="en-GB" sz="2800" b="1" i="0" u="none" strike="noStrike" kern="0" cap="none" spc="0" normalizeH="0" baseline="0" noProof="0" dirty="0" smtClean="0">
                <a:ln>
                  <a:noFill/>
                </a:ln>
                <a:solidFill>
                  <a:schemeClr val="tx1"/>
                </a:solidFill>
                <a:effectLst/>
                <a:uLnTx/>
                <a:uFillTx/>
                <a:latin typeface="+mj-lt"/>
                <a:ea typeface="Lucida Sans Unicode" pitchFamily="34" charset="0"/>
                <a:cs typeface="+mj-cs"/>
              </a:rPr>
              <a:t>Frankfurt University Library</a:t>
            </a:r>
            <a:endParaRPr kumimoji="0" lang="en-GB" sz="2800" b="1" i="0" u="none" strike="noStrike" kern="0" cap="none" spc="0" normalizeH="0" baseline="0" noProof="0" dirty="0">
              <a:ln>
                <a:noFill/>
              </a:ln>
              <a:solidFill>
                <a:schemeClr val="tx1"/>
              </a:solidFill>
              <a:effectLst/>
              <a:uLnTx/>
              <a:uFillTx/>
              <a:latin typeface="+mj-lt"/>
              <a:ea typeface="Lucida Sans Unicode" pitchFamily="34" charset="0"/>
              <a:cs typeface="+mj-cs"/>
            </a:endParaRPr>
          </a:p>
        </p:txBody>
      </p:sp>
      <p:sp>
        <p:nvSpPr>
          <p:cNvPr id="5" name="TextBox 4"/>
          <p:cNvSpPr txBox="1">
            <a:spLocks noChangeArrowheads="1"/>
          </p:cNvSpPr>
          <p:nvPr/>
        </p:nvSpPr>
        <p:spPr bwMode="auto">
          <a:xfrm>
            <a:off x="323528" y="1124744"/>
            <a:ext cx="1728192" cy="2585323"/>
          </a:xfrm>
          <a:prstGeom prst="rect">
            <a:avLst/>
          </a:prstGeom>
          <a:noFill/>
          <a:ln w="9525">
            <a:noFill/>
            <a:miter lim="800000"/>
            <a:headEnd/>
            <a:tailEnd/>
          </a:ln>
        </p:spPr>
        <p:txBody>
          <a:bodyPr wrap="square">
            <a:spAutoFit/>
          </a:bodyPr>
          <a:lstStyle/>
          <a:p>
            <a:r>
              <a:rPr lang="en-GB" dirty="0" smtClean="0">
                <a:solidFill>
                  <a:schemeClr val="tx1"/>
                </a:solidFill>
              </a:rPr>
              <a:t>The Frankfurt Ghetto established in 1462. The buildings in this area were demolished in the late 19th century.</a:t>
            </a:r>
            <a:endParaRPr lang="en-GB" dirty="0">
              <a:solidFill>
                <a:schemeClr val="tx1"/>
              </a:solidFill>
            </a:endParaRPr>
          </a:p>
        </p:txBody>
      </p:sp>
    </p:spTree>
  </p:cSld>
  <p:clrMapOvr>
    <a:masterClrMapping/>
  </p:clrMapOvr>
  <p:transition advClick="0"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p:txBody>
          <a:bodyPr/>
          <a:lstStyle/>
          <a:p>
            <a:pPr algn="l"/>
            <a:r>
              <a:rPr lang="en-GB" smtClean="0"/>
              <a:t>Jewish Historical Museum, Amsterdam</a:t>
            </a:r>
          </a:p>
        </p:txBody>
      </p:sp>
      <p:sp>
        <p:nvSpPr>
          <p:cNvPr id="179202" name="Content Placeholder 2"/>
          <p:cNvSpPr>
            <a:spLocks noGrp="1"/>
          </p:cNvSpPr>
          <p:nvPr>
            <p:ph idx="1"/>
          </p:nvPr>
        </p:nvSpPr>
        <p:spPr>
          <a:xfrm>
            <a:off x="3995936" y="1393825"/>
            <a:ext cx="4784527" cy="2827263"/>
          </a:xfrm>
        </p:spPr>
        <p:txBody>
          <a:bodyPr/>
          <a:lstStyle/>
          <a:p>
            <a:pPr marL="0" indent="0">
              <a:buNone/>
            </a:pPr>
            <a:r>
              <a:rPr lang="en-GB" dirty="0" smtClean="0"/>
              <a:t>Religion, culture and history of the Jews in the Netherlands and its former colonies are the main focus of the museum's collection, which includes works of art, ceremonial items, everyday objects and historical objects.</a:t>
            </a:r>
          </a:p>
          <a:p>
            <a:endParaRPr lang="en-GB" dirty="0" smtClean="0"/>
          </a:p>
        </p:txBody>
      </p:sp>
      <p:pic>
        <p:nvPicPr>
          <p:cNvPr id="179204" name="Picture 4" descr="schilderij 368B043">
            <a:hlinkClick r:id="rId2"/>
          </p:cNvPr>
          <p:cNvPicPr>
            <a:picLocks noChangeAspect="1" noChangeArrowheads="1"/>
          </p:cNvPicPr>
          <p:nvPr/>
        </p:nvPicPr>
        <p:blipFill>
          <a:blip r:embed="rId3" cstate="print"/>
          <a:srcRect/>
          <a:stretch>
            <a:fillRect/>
          </a:stretch>
        </p:blipFill>
        <p:spPr bwMode="auto">
          <a:xfrm>
            <a:off x="395536" y="1484783"/>
            <a:ext cx="3312368" cy="3924607"/>
          </a:xfrm>
          <a:prstGeom prst="rect">
            <a:avLst/>
          </a:prstGeom>
          <a:ln>
            <a:noFill/>
          </a:ln>
          <a:effectLst>
            <a:outerShdw blurRad="292100" dist="139700" dir="2700000" algn="tl" rotWithShape="0">
              <a:srgbClr val="333333">
                <a:alpha val="65000"/>
              </a:srgbClr>
            </a:outerShdw>
          </a:effectLst>
        </p:spPr>
      </p:pic>
      <p:sp>
        <p:nvSpPr>
          <p:cNvPr id="179205" name="TextBox 5"/>
          <p:cNvSpPr txBox="1">
            <a:spLocks noChangeArrowheads="1"/>
          </p:cNvSpPr>
          <p:nvPr/>
        </p:nvSpPr>
        <p:spPr bwMode="auto">
          <a:xfrm>
            <a:off x="3995936" y="4581128"/>
            <a:ext cx="4608512" cy="923330"/>
          </a:xfrm>
          <a:prstGeom prst="rect">
            <a:avLst/>
          </a:prstGeom>
          <a:noFill/>
          <a:ln w="9525">
            <a:noFill/>
            <a:miter lim="800000"/>
            <a:headEnd/>
            <a:tailEnd/>
          </a:ln>
        </p:spPr>
        <p:txBody>
          <a:bodyPr wrap="square">
            <a:spAutoFit/>
          </a:bodyPr>
          <a:lstStyle/>
          <a:p>
            <a:pPr>
              <a:buClr>
                <a:srgbClr val="000000"/>
              </a:buClr>
              <a:buSzPct val="100000"/>
              <a:buFont typeface="Times New Roman" pitchFamily="18" charset="0"/>
              <a:buNone/>
            </a:pPr>
            <a:r>
              <a:rPr lang="en-GB" i="1" dirty="0" err="1">
                <a:solidFill>
                  <a:srgbClr val="008F98"/>
                </a:solidFill>
              </a:rPr>
              <a:t>Jodenbuurt</a:t>
            </a:r>
            <a:r>
              <a:rPr lang="en-GB" dirty="0">
                <a:solidFill>
                  <a:srgbClr val="008F98"/>
                </a:solidFill>
              </a:rPr>
              <a:t>, E.A. Alexander 1889, oil on canvas, the Jewish quarter in </a:t>
            </a:r>
            <a:r>
              <a:rPr lang="en-GB" dirty="0" err="1" smtClean="0">
                <a:solidFill>
                  <a:srgbClr val="008F98"/>
                </a:solidFill>
              </a:rPr>
              <a:t>Amsterdam</a:t>
            </a:r>
            <a:r>
              <a:rPr lang="en-GB" dirty="0" err="1" smtClean="0"/>
              <a:t>the</a:t>
            </a:r>
            <a:r>
              <a:rPr lang="en-GB" dirty="0" smtClean="0"/>
              <a:t> </a:t>
            </a:r>
            <a:r>
              <a:rPr lang="en-GB" dirty="0"/>
              <a:t>Jewish </a:t>
            </a:r>
            <a:r>
              <a:rPr lang="en-GB" dirty="0" smtClean="0"/>
              <a:t>1Jewish</a:t>
            </a:r>
            <a:endParaRPr lang="en-GB" dirty="0">
              <a:solidFill>
                <a:schemeClr val="tx1"/>
              </a:solidFill>
            </a:endParaRPr>
          </a:p>
        </p:txBody>
      </p:sp>
      <p:sp>
        <p:nvSpPr>
          <p:cNvPr id="179206" name="Rectangle 5">
            <a:hlinkClick r:id="rId4"/>
          </p:cNvPr>
          <p:cNvSpPr>
            <a:spLocks noChangeArrowheads="1"/>
          </p:cNvSpPr>
          <p:nvPr/>
        </p:nvSpPr>
        <p:spPr bwMode="auto">
          <a:xfrm>
            <a:off x="0" y="0"/>
            <a:ext cx="9144000" cy="0"/>
          </a:xfrm>
          <a:prstGeom prst="rect">
            <a:avLst/>
          </a:prstGeom>
          <a:solidFill>
            <a:srgbClr val="268FCE"/>
          </a:solidFill>
          <a:ln w="9525">
            <a:noFill/>
            <a:miter lim="800000"/>
            <a:headEnd/>
            <a:tailEnd/>
          </a:ln>
        </p:spPr>
        <p:txBody>
          <a:bodyPr lIns="0" tIns="0" rIns="0" bIns="0" anchor="ctr">
            <a:spAutoFit/>
          </a:bodyPr>
          <a:lstStyle/>
          <a:p>
            <a:pPr defTabSz="914400"/>
            <a:r>
              <a:rPr lang="en-US">
                <a:solidFill>
                  <a:schemeClr val="tx1"/>
                </a:solidFill>
                <a:hlinkClick r:id="rId4"/>
              </a:rPr>
              <a:t>Jodenbuurt in Amsterdam</a:t>
            </a:r>
            <a:r>
              <a:rPr lang="en-US">
                <a:solidFill>
                  <a:schemeClr val="tx1"/>
                </a:solidFill>
              </a:rPr>
              <a:t> </a:t>
            </a:r>
            <a:r>
              <a:rPr lang="en-US" sz="2900" i="1">
                <a:solidFill>
                  <a:srgbClr val="808080"/>
                </a:solidFill>
              </a:rPr>
              <a:t>1889</a:t>
            </a:r>
            <a:r>
              <a:rPr lang="en-US" sz="600">
                <a:solidFill>
                  <a:schemeClr val="tx1"/>
                </a:solidFill>
              </a:rPr>
              <a:t/>
            </a:r>
            <a:br>
              <a:rPr lang="en-US" sz="600">
                <a:solidFill>
                  <a:schemeClr val="tx1"/>
                </a:solidFill>
              </a:rPr>
            </a:br>
            <a:endParaRPr lang="en-US">
              <a:solidFill>
                <a:schemeClr val="tx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venicefuneral.jpg"/>
          <p:cNvPicPr>
            <a:picLocks noChangeAspect="1"/>
          </p:cNvPicPr>
          <p:nvPr/>
        </p:nvPicPr>
        <p:blipFill>
          <a:blip r:embed="rId3" cstate="print"/>
          <a:srcRect t="2008" r="2606" b="1661"/>
          <a:stretch>
            <a:fillRect/>
          </a:stretch>
        </p:blipFill>
        <p:spPr>
          <a:xfrm>
            <a:off x="5508104" y="1340768"/>
            <a:ext cx="3238392" cy="4176464"/>
          </a:xfrm>
          <a:prstGeom prst="rect">
            <a:avLst/>
          </a:prstGeom>
          <a:ln>
            <a:noFill/>
          </a:ln>
          <a:effectLst>
            <a:outerShdw blurRad="292100" dist="139700" dir="2700000" algn="tl" rotWithShape="0">
              <a:srgbClr val="333333">
                <a:alpha val="65000"/>
              </a:srgbClr>
            </a:outerShdw>
          </a:effectLst>
        </p:spPr>
      </p:pic>
      <p:sp>
        <p:nvSpPr>
          <p:cNvPr id="14338" name="Title 1"/>
          <p:cNvSpPr>
            <a:spLocks noGrp="1"/>
          </p:cNvSpPr>
          <p:nvPr>
            <p:ph type="title"/>
          </p:nvPr>
        </p:nvSpPr>
        <p:spPr/>
        <p:txBody>
          <a:bodyPr/>
          <a:lstStyle/>
          <a:p>
            <a:pPr lvl="0" algn="l"/>
            <a:r>
              <a:rPr lang="en-GB" dirty="0" smtClean="0"/>
              <a:t>Jewish Historical Museum, Amsterdam</a:t>
            </a:r>
            <a:endParaRPr lang="en-GB" sz="2800" dirty="0" smtClean="0"/>
          </a:p>
        </p:txBody>
      </p:sp>
      <p:sp>
        <p:nvSpPr>
          <p:cNvPr id="14339" name="Content Placeholder 2"/>
          <p:cNvSpPr>
            <a:spLocks noGrp="1"/>
          </p:cNvSpPr>
          <p:nvPr>
            <p:ph sz="half" idx="1"/>
          </p:nvPr>
        </p:nvSpPr>
        <p:spPr>
          <a:xfrm>
            <a:off x="323850" y="1268413"/>
            <a:ext cx="4170363" cy="4335462"/>
          </a:xfrm>
        </p:spPr>
        <p:txBody>
          <a:bodyPr/>
          <a:lstStyle/>
          <a:p>
            <a:pPr>
              <a:buFont typeface="Times New Roman" pitchFamily="18" charset="0"/>
              <a:buNone/>
              <a:defRPr/>
            </a:pPr>
            <a:endParaRPr lang="en-GB" sz="2100" dirty="0" smtClean="0">
              <a:solidFill>
                <a:schemeClr val="tx1"/>
              </a:solidFill>
            </a:endParaRPr>
          </a:p>
          <a:p>
            <a:pPr marL="176400" indent="-176400">
              <a:spcBef>
                <a:spcPts val="1200"/>
              </a:spcBef>
              <a:buClr>
                <a:srgbClr val="FF00FF"/>
              </a:buClr>
              <a:buSzPct val="120000"/>
              <a:buNone/>
              <a:defRPr/>
            </a:pPr>
            <a:endParaRPr lang="en-GB" sz="1800" b="0" dirty="0" smtClean="0">
              <a:solidFill>
                <a:schemeClr val="tx1"/>
              </a:solidFill>
            </a:endParaRPr>
          </a:p>
          <a:p>
            <a:pPr marL="176400" indent="-176400">
              <a:spcBef>
                <a:spcPts val="600"/>
              </a:spcBef>
              <a:buClr>
                <a:srgbClr val="FF00FF"/>
              </a:buClr>
              <a:buSzPct val="120000"/>
              <a:buNone/>
              <a:defRPr/>
            </a:pPr>
            <a:endParaRPr lang="en-GB" sz="1800" b="0" dirty="0" smtClean="0">
              <a:solidFill>
                <a:schemeClr val="tx1"/>
              </a:solidFill>
            </a:endParaRPr>
          </a:p>
          <a:p>
            <a:pPr>
              <a:defRPr/>
            </a:pPr>
            <a:endParaRPr lang="en-GB" dirty="0" smtClean="0"/>
          </a:p>
        </p:txBody>
      </p:sp>
      <p:sp>
        <p:nvSpPr>
          <p:cNvPr id="14341" name="AutoShape 6" descr="http://uk.mg.bt.mail.yahoo.com/ya/download?mid=1%5f116366%5fAJW8ktkAARaVTaCAcgs18CQHzxM&amp;pid=2.2&amp;fid=Inbox&amp;inline=1"/>
          <p:cNvSpPr>
            <a:spLocks noChangeAspect="1" noChangeArrowheads="1"/>
          </p:cNvSpPr>
          <p:nvPr/>
        </p:nvSpPr>
        <p:spPr bwMode="auto">
          <a:xfrm>
            <a:off x="130175" y="-1143000"/>
            <a:ext cx="3409950" cy="2381250"/>
          </a:xfrm>
          <a:prstGeom prst="rect">
            <a:avLst/>
          </a:prstGeom>
          <a:noFill/>
          <a:ln w="9525">
            <a:noFill/>
            <a:miter lim="800000"/>
            <a:headEnd/>
            <a:tailEnd/>
          </a:ln>
        </p:spPr>
        <p:txBody>
          <a:bodyPr/>
          <a:lstStyle/>
          <a:p>
            <a:endParaRPr lang="en-US"/>
          </a:p>
        </p:txBody>
      </p:sp>
      <p:sp>
        <p:nvSpPr>
          <p:cNvPr id="14342" name="AutoShape 8" descr="http://uk.mg.bt.mail.yahoo.com/ya/download?mid=1%5f116366%5fAJW8ktkAARaVTaCAcgs18CQHzxM&amp;pid=2.2&amp;fid=Inbox&amp;inline=1"/>
          <p:cNvSpPr>
            <a:spLocks noChangeAspect="1" noChangeArrowheads="1"/>
          </p:cNvSpPr>
          <p:nvPr/>
        </p:nvSpPr>
        <p:spPr bwMode="auto">
          <a:xfrm>
            <a:off x="130175" y="-1143000"/>
            <a:ext cx="3409950" cy="2381250"/>
          </a:xfrm>
          <a:prstGeom prst="rect">
            <a:avLst/>
          </a:prstGeom>
          <a:noFill/>
          <a:ln w="9525">
            <a:noFill/>
            <a:miter lim="800000"/>
            <a:headEnd/>
            <a:tailEnd/>
          </a:ln>
        </p:spPr>
        <p:txBody>
          <a:bodyPr/>
          <a:lstStyle/>
          <a:p>
            <a:endParaRPr lang="en-US"/>
          </a:p>
        </p:txBody>
      </p:sp>
      <p:sp>
        <p:nvSpPr>
          <p:cNvPr id="9" name="Rectangle 8"/>
          <p:cNvSpPr/>
          <p:nvPr/>
        </p:nvSpPr>
        <p:spPr>
          <a:xfrm>
            <a:off x="323528" y="4653136"/>
            <a:ext cx="4752528" cy="923330"/>
          </a:xfrm>
          <a:prstGeom prst="rect">
            <a:avLst/>
          </a:prstGeom>
        </p:spPr>
        <p:txBody>
          <a:bodyPr wrap="square">
            <a:spAutoFit/>
          </a:bodyPr>
          <a:lstStyle/>
          <a:p>
            <a:r>
              <a:rPr lang="en-GB" dirty="0" smtClean="0">
                <a:solidFill>
                  <a:schemeClr val="tx1"/>
                </a:solidFill>
              </a:rPr>
              <a:t>Two of Charlotte Salomon’s  series of 1,300 gouaches entitled  </a:t>
            </a:r>
            <a:r>
              <a:rPr lang="en-GB" i="1" dirty="0" smtClean="0">
                <a:solidFill>
                  <a:schemeClr val="tx1"/>
                </a:solidFill>
              </a:rPr>
              <a:t>Life? Or Theatre</a:t>
            </a:r>
            <a:r>
              <a:rPr lang="en-GB" dirty="0" smtClean="0">
                <a:solidFill>
                  <a:schemeClr val="tx1"/>
                </a:solidFill>
              </a:rPr>
              <a:t>, one of the highlights of the collection.</a:t>
            </a:r>
            <a:endParaRPr lang="en-GB" dirty="0">
              <a:solidFill>
                <a:schemeClr val="tx1"/>
              </a:solidFill>
            </a:endParaRPr>
          </a:p>
        </p:txBody>
      </p:sp>
      <p:pic>
        <p:nvPicPr>
          <p:cNvPr id="2050" name="Picture 2"/>
          <p:cNvPicPr>
            <a:picLocks noChangeAspect="1" noChangeArrowheads="1"/>
          </p:cNvPicPr>
          <p:nvPr/>
        </p:nvPicPr>
        <p:blipFill>
          <a:blip r:embed="rId4" cstate="print"/>
          <a:srcRect l="27956" t="32200" r="41726" b="29301"/>
          <a:stretch>
            <a:fillRect/>
          </a:stretch>
        </p:blipFill>
        <p:spPr bwMode="auto">
          <a:xfrm>
            <a:off x="395536" y="1320194"/>
            <a:ext cx="4464496" cy="318892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06437"/>
          </a:xfrm>
        </p:spPr>
        <p:txBody>
          <a:bodyPr/>
          <a:lstStyle/>
          <a:p>
            <a:pPr marL="177800" indent="-177800" algn="l">
              <a:spcBef>
                <a:spcPts val="300"/>
              </a:spcBef>
            </a:pPr>
            <a:r>
              <a:rPr lang="en-GB" dirty="0" smtClean="0"/>
              <a:t>Jewish Historical Museum, Amsterdam</a:t>
            </a:r>
            <a:endParaRPr lang="en-GB" dirty="0">
              <a:solidFill>
                <a:schemeClr val="tx1"/>
              </a:solidFill>
            </a:endParaRPr>
          </a:p>
        </p:txBody>
      </p:sp>
      <p:pic>
        <p:nvPicPr>
          <p:cNvPr id="7" name="Content Placeholder 6" descr="K6_Sadagora.jpg"/>
          <p:cNvPicPr>
            <a:picLocks noGrp="1" noChangeAspect="1"/>
          </p:cNvPicPr>
          <p:nvPr>
            <p:ph sz="half" idx="2"/>
          </p:nvPr>
        </p:nvPicPr>
        <p:blipFill>
          <a:blip r:embed="rId3" cstate="print"/>
          <a:stretch>
            <a:fillRect/>
          </a:stretch>
        </p:blipFill>
        <p:spPr>
          <a:xfrm>
            <a:off x="395536" y="1196752"/>
            <a:ext cx="4273535" cy="2733559"/>
          </a:xfrm>
          <a:prstGeom prst="rect">
            <a:avLst/>
          </a:prstGeom>
          <a:ln>
            <a:noFill/>
          </a:ln>
          <a:effectLst>
            <a:outerShdw blurRad="292100" dist="139700" dir="2700000" algn="tl" rotWithShape="0">
              <a:srgbClr val="333333">
                <a:alpha val="65000"/>
              </a:srgbClr>
            </a:outerShdw>
          </a:effectLst>
        </p:spPr>
      </p:pic>
      <p:pic>
        <p:nvPicPr>
          <p:cNvPr id="10" name="Content Placeholder 5" descr="K419_Debreczen.jpg"/>
          <p:cNvPicPr>
            <a:picLocks noChangeAspect="1"/>
          </p:cNvPicPr>
          <p:nvPr/>
        </p:nvPicPr>
        <p:blipFill>
          <a:blip r:embed="rId4" cstate="print"/>
          <a:stretch>
            <a:fillRect/>
          </a:stretch>
        </p:blipFill>
        <p:spPr bwMode="auto">
          <a:xfrm>
            <a:off x="5436096" y="2924944"/>
            <a:ext cx="2773482" cy="2720351"/>
          </a:xfrm>
          <a:prstGeom prst="rect">
            <a:avLst/>
          </a:prstGeom>
          <a:ln>
            <a:noFill/>
          </a:ln>
          <a:effectLst/>
        </p:spPr>
      </p:pic>
      <p:sp>
        <p:nvSpPr>
          <p:cNvPr id="13" name="TextBox 12"/>
          <p:cNvSpPr txBox="1">
            <a:spLocks noChangeArrowheads="1"/>
          </p:cNvSpPr>
          <p:nvPr/>
        </p:nvSpPr>
        <p:spPr bwMode="auto">
          <a:xfrm>
            <a:off x="323528" y="4091588"/>
            <a:ext cx="4464496" cy="1569660"/>
          </a:xfrm>
          <a:prstGeom prst="rect">
            <a:avLst/>
          </a:prstGeom>
          <a:noFill/>
          <a:ln w="9525">
            <a:noFill/>
            <a:miter lim="800000"/>
            <a:headEnd/>
            <a:tailEnd/>
          </a:ln>
        </p:spPr>
        <p:txBody>
          <a:bodyPr wrap="square">
            <a:spAutoFit/>
          </a:bodyPr>
          <a:lstStyle/>
          <a:p>
            <a:r>
              <a:rPr lang="en-GB" sz="1600" dirty="0" err="1" smtClean="0">
                <a:solidFill>
                  <a:schemeClr val="tx1"/>
                </a:solidFill>
              </a:rPr>
              <a:t>Liesje</a:t>
            </a:r>
            <a:r>
              <a:rPr lang="en-GB" sz="1600" dirty="0" smtClean="0">
                <a:solidFill>
                  <a:schemeClr val="tx1"/>
                </a:solidFill>
              </a:rPr>
              <a:t> and Hans Bloch, ca. 1939. </a:t>
            </a:r>
            <a:r>
              <a:rPr lang="en-GB" sz="1600" dirty="0" err="1" smtClean="0">
                <a:solidFill>
                  <a:schemeClr val="tx1"/>
                </a:solidFill>
              </a:rPr>
              <a:t>Andries</a:t>
            </a:r>
            <a:r>
              <a:rPr lang="en-GB" sz="1600" dirty="0" smtClean="0">
                <a:solidFill>
                  <a:schemeClr val="tx1"/>
                </a:solidFill>
              </a:rPr>
              <a:t> Bloch hid his personal belongings before deportation to the </a:t>
            </a:r>
            <a:r>
              <a:rPr lang="en-GB" sz="1600" dirty="0" err="1" smtClean="0">
                <a:solidFill>
                  <a:schemeClr val="tx1"/>
                </a:solidFill>
              </a:rPr>
              <a:t>Westerbork</a:t>
            </a:r>
            <a:r>
              <a:rPr lang="en-GB" sz="1600" dirty="0" smtClean="0">
                <a:solidFill>
                  <a:schemeClr val="tx1"/>
                </a:solidFill>
              </a:rPr>
              <a:t> transit camp in 1943. Found during house renovations they tell the moving story of the life and work of a Jewish doctor and his family.</a:t>
            </a:r>
            <a:endParaRPr lang="en-GB" sz="1600" dirty="0">
              <a:solidFill>
                <a:schemeClr val="tx1"/>
              </a:solidFill>
            </a:endParaRPr>
          </a:p>
        </p:txBody>
      </p:sp>
      <p:sp>
        <p:nvSpPr>
          <p:cNvPr id="14" name="TextBox 13"/>
          <p:cNvSpPr txBox="1">
            <a:spLocks noChangeArrowheads="1"/>
          </p:cNvSpPr>
          <p:nvPr/>
        </p:nvSpPr>
        <p:spPr bwMode="auto">
          <a:xfrm>
            <a:off x="5076056" y="1196752"/>
            <a:ext cx="3816424" cy="1815882"/>
          </a:xfrm>
          <a:prstGeom prst="rect">
            <a:avLst/>
          </a:prstGeom>
          <a:solidFill>
            <a:schemeClr val="bg1">
              <a:alpha val="54901"/>
            </a:schemeClr>
          </a:solidFill>
          <a:ln w="9525">
            <a:noFill/>
            <a:miter lim="800000"/>
            <a:headEnd/>
            <a:tailEnd/>
          </a:ln>
        </p:spPr>
        <p:txBody>
          <a:bodyPr wrap="square">
            <a:spAutoFit/>
          </a:bodyPr>
          <a:lstStyle/>
          <a:p>
            <a:r>
              <a:rPr lang="en-GB" sz="1600" dirty="0" smtClean="0">
                <a:solidFill>
                  <a:schemeClr val="tx1"/>
                </a:solidFill>
              </a:rPr>
              <a:t>Collection box for tuberculosis hospital ‘</a:t>
            </a:r>
            <a:r>
              <a:rPr lang="en-GB" sz="1600" dirty="0" err="1" smtClean="0">
                <a:solidFill>
                  <a:schemeClr val="tx1"/>
                </a:solidFill>
              </a:rPr>
              <a:t>Zonnestraal</a:t>
            </a:r>
            <a:r>
              <a:rPr lang="en-GB" sz="1600" dirty="0" smtClean="0">
                <a:solidFill>
                  <a:schemeClr val="tx1"/>
                </a:solidFill>
              </a:rPr>
              <a:t>’, to be established by the Diamond Workers’ Union, 1920-1930. Part of a growing collection of everyday objects demonstrating Jewish involvement in Dutch commerce and industry.</a:t>
            </a:r>
            <a:endParaRPr lang="en-GB"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5000"/>
                            </p:stCondLst>
                            <p:childTnLst>
                              <p:par>
                                <p:cTn id="13" presetID="10" presetClass="entr" presetSubtype="0" fill="hold" nodeType="afterEffect">
                                  <p:stCondLst>
                                    <p:cond delay="3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9000"/>
                            </p:stCondLst>
                            <p:childTnLst>
                              <p:par>
                                <p:cTn id="17" presetID="10" presetClass="entr" presetSubtype="0" fill="hold" grpId="0" nodeType="afterEffect">
                                  <p:stCondLst>
                                    <p:cond delay="2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06437"/>
          </a:xfrm>
        </p:spPr>
        <p:txBody>
          <a:bodyPr/>
          <a:lstStyle/>
          <a:p>
            <a:pPr marL="177800" indent="-177800" algn="l">
              <a:spcBef>
                <a:spcPts val="300"/>
              </a:spcBef>
            </a:pPr>
            <a:r>
              <a:rPr lang="fr-FR" dirty="0" smtClean="0"/>
              <a:t>Centre </a:t>
            </a:r>
            <a:r>
              <a:rPr lang="fr-FR" dirty="0" err="1" smtClean="0"/>
              <a:t>fran</a:t>
            </a:r>
            <a:r>
              <a:rPr lang="en-GB" dirty="0" smtClean="0"/>
              <a:t>ç</a:t>
            </a:r>
            <a:r>
              <a:rPr lang="fr-FR" dirty="0" smtClean="0"/>
              <a:t>ais des musiques juives, Paris</a:t>
            </a:r>
            <a:endParaRPr lang="en-GB" dirty="0">
              <a:solidFill>
                <a:schemeClr val="tx1"/>
              </a:solidFill>
            </a:endParaRPr>
          </a:p>
        </p:txBody>
      </p:sp>
      <p:pic>
        <p:nvPicPr>
          <p:cNvPr id="10" name="Content Placeholder 5" descr="K419_Debreczen.jpg"/>
          <p:cNvPicPr>
            <a:picLocks noChangeAspect="1"/>
          </p:cNvPicPr>
          <p:nvPr/>
        </p:nvPicPr>
        <p:blipFill>
          <a:blip r:embed="rId3" cstate="print"/>
          <a:stretch>
            <a:fillRect/>
          </a:stretch>
        </p:blipFill>
        <p:spPr bwMode="auto">
          <a:xfrm>
            <a:off x="5013965" y="2132856"/>
            <a:ext cx="3374459" cy="33684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p:cNvSpPr txBox="1">
            <a:spLocks noChangeArrowheads="1"/>
          </p:cNvSpPr>
          <p:nvPr/>
        </p:nvSpPr>
        <p:spPr bwMode="auto">
          <a:xfrm>
            <a:off x="611560" y="4593902"/>
            <a:ext cx="3744416" cy="923330"/>
          </a:xfrm>
          <a:prstGeom prst="rect">
            <a:avLst/>
          </a:prstGeom>
          <a:noFill/>
          <a:ln w="9525">
            <a:noFill/>
            <a:miter lim="800000"/>
            <a:headEnd/>
            <a:tailEnd/>
          </a:ln>
        </p:spPr>
        <p:txBody>
          <a:bodyPr wrap="square">
            <a:spAutoFit/>
          </a:bodyPr>
          <a:lstStyle/>
          <a:p>
            <a:r>
              <a:rPr lang="en-GB" i="1" dirty="0" err="1" smtClean="0">
                <a:solidFill>
                  <a:schemeClr val="tx1"/>
                </a:solidFill>
              </a:rPr>
              <a:t>Voix</a:t>
            </a:r>
            <a:r>
              <a:rPr lang="en-GB" i="1" dirty="0" smtClean="0">
                <a:solidFill>
                  <a:schemeClr val="tx1"/>
                </a:solidFill>
              </a:rPr>
              <a:t> du Ghetto, </a:t>
            </a:r>
            <a:r>
              <a:rPr lang="en-GB" dirty="0" smtClean="0">
                <a:solidFill>
                  <a:schemeClr val="tx1"/>
                </a:solidFill>
              </a:rPr>
              <a:t>Yiddish songs from the Warsaw Ghetto, Jacques </a:t>
            </a:r>
            <a:r>
              <a:rPr lang="en-GB" dirty="0" err="1" smtClean="0">
                <a:solidFill>
                  <a:schemeClr val="tx1"/>
                </a:solidFill>
              </a:rPr>
              <a:t>Grober</a:t>
            </a:r>
            <a:r>
              <a:rPr lang="en-GB" dirty="0" smtClean="0">
                <a:solidFill>
                  <a:schemeClr val="tx1"/>
                </a:solidFill>
              </a:rPr>
              <a:t>, 7 Productions, 1993</a:t>
            </a:r>
            <a:endParaRPr lang="en-GB" dirty="0">
              <a:solidFill>
                <a:schemeClr val="tx1"/>
              </a:solidFill>
            </a:endParaRPr>
          </a:p>
        </p:txBody>
      </p:sp>
      <p:sp>
        <p:nvSpPr>
          <p:cNvPr id="14" name="TextBox 13"/>
          <p:cNvSpPr txBox="1">
            <a:spLocks noChangeArrowheads="1"/>
          </p:cNvSpPr>
          <p:nvPr/>
        </p:nvSpPr>
        <p:spPr bwMode="auto">
          <a:xfrm>
            <a:off x="5076056" y="1268760"/>
            <a:ext cx="3744416" cy="1200329"/>
          </a:xfrm>
          <a:prstGeom prst="rect">
            <a:avLst/>
          </a:prstGeom>
          <a:noFill/>
          <a:ln w="9525">
            <a:noFill/>
            <a:miter lim="800000"/>
            <a:headEnd/>
            <a:tailEnd/>
          </a:ln>
        </p:spPr>
        <p:txBody>
          <a:bodyPr wrap="square">
            <a:spAutoFit/>
          </a:bodyPr>
          <a:lstStyle/>
          <a:p>
            <a:r>
              <a:rPr lang="en-GB" i="1" dirty="0" err="1" smtClean="0">
                <a:solidFill>
                  <a:schemeClr val="tx1"/>
                </a:solidFill>
              </a:rPr>
              <a:t>Oifn</a:t>
            </a:r>
            <a:r>
              <a:rPr lang="en-GB" i="1" dirty="0" smtClean="0">
                <a:solidFill>
                  <a:schemeClr val="tx1"/>
                </a:solidFill>
              </a:rPr>
              <a:t> </a:t>
            </a:r>
            <a:r>
              <a:rPr lang="en-GB" i="1" dirty="0" err="1" smtClean="0">
                <a:solidFill>
                  <a:schemeClr val="tx1"/>
                </a:solidFill>
              </a:rPr>
              <a:t>Pripetshik</a:t>
            </a:r>
            <a:r>
              <a:rPr lang="en-GB" dirty="0" smtClean="0">
                <a:solidFill>
                  <a:schemeClr val="tx1"/>
                </a:solidFill>
              </a:rPr>
              <a:t>, folkloric song, Saturn Records, 78 rpm, late 1940s </a:t>
            </a:r>
            <a:r>
              <a:rPr lang="en-GB" dirty="0" smtClean="0"/>
              <a:t>Title: </a:t>
            </a:r>
            <a:r>
              <a:rPr lang="en-GB" dirty="0" err="1" smtClean="0"/>
              <a:t>Oif</a:t>
            </a:r>
            <a:r>
              <a:rPr lang="en-GB" dirty="0" smtClean="0"/>
              <a:t/>
            </a:r>
            <a:br>
              <a:rPr lang="en-GB" dirty="0" smtClean="0"/>
            </a:br>
            <a:endParaRPr lang="en-GB" dirty="0">
              <a:solidFill>
                <a:schemeClr val="tx1"/>
              </a:solidFill>
            </a:endParaRPr>
          </a:p>
        </p:txBody>
      </p:sp>
      <p:pic>
        <p:nvPicPr>
          <p:cNvPr id="11266" name="Picture 2" descr="Motele fun Varshever Geto | Grober, Jacques"/>
          <p:cNvPicPr>
            <a:picLocks noChangeAspect="1" noChangeArrowheads="1"/>
          </p:cNvPicPr>
          <p:nvPr/>
        </p:nvPicPr>
        <p:blipFill>
          <a:blip r:embed="rId4" cstate="print"/>
          <a:srcRect/>
          <a:stretch>
            <a:fillRect/>
          </a:stretch>
        </p:blipFill>
        <p:spPr bwMode="auto">
          <a:xfrm>
            <a:off x="681723" y="1412776"/>
            <a:ext cx="2954173" cy="28803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4000"/>
                            </p:stCondLst>
                            <p:childTnLst>
                              <p:par>
                                <p:cTn id="9" presetID="10" presetClass="entr" presetSubtype="0" fill="hold" nodeType="afterEffect">
                                  <p:stCondLst>
                                    <p:cond delay="3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8000"/>
                            </p:stCondLst>
                            <p:childTnLst>
                              <p:par>
                                <p:cTn id="13" presetID="10" presetClass="entr" presetSubtype="0" fill="hold" grpId="0" nodeType="afterEffect">
                                  <p:stCondLst>
                                    <p:cond delay="2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idx="4294967295"/>
          </p:nvPr>
        </p:nvSpPr>
        <p:spPr>
          <a:xfrm>
            <a:off x="361950" y="152400"/>
            <a:ext cx="8421688" cy="890588"/>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smtClean="0"/>
              <a:t>Jewish contribution to European cities </a:t>
            </a:r>
          </a:p>
        </p:txBody>
      </p:sp>
      <p:sp>
        <p:nvSpPr>
          <p:cNvPr id="15363" name="Rectangle 2"/>
          <p:cNvSpPr>
            <a:spLocks noGrp="1" noChangeArrowheads="1"/>
          </p:cNvSpPr>
          <p:nvPr>
            <p:ph type="body" idx="4294967295"/>
          </p:nvPr>
        </p:nvSpPr>
        <p:spPr>
          <a:xfrm>
            <a:off x="360363" y="1420813"/>
            <a:ext cx="4133850" cy="4338637"/>
          </a:xfrm>
        </p:spPr>
        <p:txBody>
          <a:bodyPr/>
          <a:lstStyle/>
          <a:p>
            <a:pPr marL="0" lvl="2" indent="0" eaLnBrk="1" hangingPunct="1">
              <a:spcBef>
                <a:spcPts val="1200"/>
              </a:spcBef>
              <a:buClr>
                <a:srgbClr val="4D4D4D"/>
              </a:buClr>
              <a:buFont typeface="Times New Roman" pitchFamily="18" charset="0"/>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GB" sz="2100" dirty="0" smtClean="0">
                <a:solidFill>
                  <a:schemeClr val="accent4"/>
                </a:solidFill>
              </a:rPr>
              <a:t>London’s East End and the Belleville quarter of Paris were once thriving Jewish areas with Jewish shops, cafés, schools, libraries, publishing houses, newspapers and theatres.  </a:t>
            </a:r>
          </a:p>
          <a:p>
            <a:pPr marL="0" lvl="2" indent="0" eaLnBrk="1" hangingPunct="1">
              <a:spcBef>
                <a:spcPts val="1200"/>
              </a:spcBef>
              <a:buClr>
                <a:srgbClr val="4D4D4D"/>
              </a:buClr>
              <a:buFont typeface="Times New Roman" pitchFamily="18" charset="0"/>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GB" sz="2100" dirty="0" smtClean="0">
                <a:solidFill>
                  <a:schemeClr val="accent4"/>
                </a:solidFill>
              </a:rPr>
              <a:t>In the harbour of Thessaloniki, before World War I, economic activity stopped on the Day of Atonement. </a:t>
            </a:r>
          </a:p>
          <a:p>
            <a:pPr marL="0" lvl="2" indent="0" eaLnBrk="1" hangingPunct="1">
              <a:spcBef>
                <a:spcPts val="1200"/>
              </a:spcBef>
              <a:buClr>
                <a:srgbClr val="4D4D4D"/>
              </a:buClr>
              <a:buFont typeface="Times New Roman" pitchFamily="18" charset="0"/>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GB" sz="2100" dirty="0" smtClean="0">
                <a:solidFill>
                  <a:schemeClr val="accent4"/>
                </a:solidFill>
              </a:rPr>
              <a:t>One-third of Warsaw’s population was Jewish in the 1930s.</a:t>
            </a:r>
          </a:p>
          <a:p>
            <a:pPr marL="0" lvl="2" indent="0" eaLnBrk="1" hangingPunct="1">
              <a:spcBef>
                <a:spcPts val="0"/>
              </a:spcBef>
              <a:buClr>
                <a:srgbClr val="4D4D4D"/>
              </a:buClr>
              <a:buFont typeface="Times New Roman" pitchFamily="18" charset="0"/>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GB" sz="1700" i="1" dirty="0" smtClean="0">
              <a:solidFill>
                <a:srgbClr val="008F98"/>
              </a:solidFill>
            </a:endParaRPr>
          </a:p>
          <a:p>
            <a:pPr marL="1588" lvl="1" indent="0" eaLnBrk="1" hangingPunct="1">
              <a:spcBef>
                <a:spcPts val="375"/>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GB" sz="1500" dirty="0" smtClean="0"/>
          </a:p>
        </p:txBody>
      </p:sp>
      <p:pic>
        <p:nvPicPr>
          <p:cNvPr id="11268" name="Picture 6" descr="JHI-Nalewki-Street-sm.jpg"/>
          <p:cNvPicPr>
            <a:picLocks noChangeAspect="1"/>
          </p:cNvPicPr>
          <p:nvPr/>
        </p:nvPicPr>
        <p:blipFill>
          <a:blip r:embed="rId3" cstate="print"/>
          <a:srcRect l="-449" t="1428" r="3105"/>
          <a:stretch>
            <a:fillRect/>
          </a:stretch>
        </p:blipFill>
        <p:spPr bwMode="auto">
          <a:xfrm>
            <a:off x="4805363" y="1500188"/>
            <a:ext cx="3990975" cy="2928937"/>
          </a:xfrm>
          <a:prstGeom prst="rect">
            <a:avLst/>
          </a:prstGeom>
          <a:noFill/>
          <a:ln w="9525">
            <a:noFill/>
            <a:miter lim="800000"/>
            <a:headEnd/>
            <a:tailEnd/>
          </a:ln>
        </p:spPr>
      </p:pic>
      <p:sp>
        <p:nvSpPr>
          <p:cNvPr id="11269" name="TextBox 7"/>
          <p:cNvSpPr txBox="1">
            <a:spLocks noChangeArrowheads="1"/>
          </p:cNvSpPr>
          <p:nvPr/>
        </p:nvSpPr>
        <p:spPr bwMode="auto">
          <a:xfrm>
            <a:off x="4786313" y="4500563"/>
            <a:ext cx="4143375" cy="1277937"/>
          </a:xfrm>
          <a:prstGeom prst="rect">
            <a:avLst/>
          </a:prstGeom>
          <a:noFill/>
          <a:ln w="9525">
            <a:noFill/>
            <a:miter lim="800000"/>
            <a:headEnd/>
            <a:tailEnd/>
          </a:ln>
        </p:spPr>
        <p:txBody>
          <a:bodyPr>
            <a:spAutoFit/>
          </a:bodyPr>
          <a:lstStyle/>
          <a:p>
            <a:pPr>
              <a:spcBef>
                <a:spcPts val="1800"/>
              </a:spcBef>
            </a:pPr>
            <a:r>
              <a:rPr lang="en-GB">
                <a:solidFill>
                  <a:srgbClr val="008F98"/>
                </a:solidFill>
              </a:rPr>
              <a:t>Warsaw, Nalewki Street (1915-1918)</a:t>
            </a:r>
          </a:p>
          <a:p>
            <a:pPr>
              <a:spcBef>
                <a:spcPts val="600"/>
              </a:spcBef>
            </a:pPr>
            <a:r>
              <a:rPr lang="en-GB">
                <a:solidFill>
                  <a:srgbClr val="008F98"/>
                </a:solidFill>
              </a:rPr>
              <a:t>From the collection of the Jewish Historical Institute, Warsaw</a:t>
            </a:r>
          </a:p>
          <a:p>
            <a:endParaRPr lang="en-GB"/>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GB"/>
          </a:p>
        </p:txBody>
      </p:sp>
      <p:pic>
        <p:nvPicPr>
          <p:cNvPr id="2052" name="Picture 3"/>
          <p:cNvPicPr>
            <a:picLocks noChangeAspect="1" noChangeArrowheads="1"/>
          </p:cNvPicPr>
          <p:nvPr/>
        </p:nvPicPr>
        <p:blipFill>
          <a:blip r:embed="rId3" cstate="print"/>
          <a:srcRect/>
          <a:stretch>
            <a:fillRect/>
          </a:stretch>
        </p:blipFill>
        <p:spPr bwMode="auto">
          <a:xfrm>
            <a:off x="827584" y="1089603"/>
            <a:ext cx="7344816" cy="4588817"/>
          </a:xfrm>
          <a:prstGeom prst="rect">
            <a:avLst/>
          </a:prstGeom>
          <a:ln>
            <a:noFill/>
          </a:ln>
          <a:effectLst>
            <a:outerShdw blurRad="292100" dist="139700" dir="2700000" algn="tl" rotWithShape="0">
              <a:srgbClr val="333333">
                <a:alpha val="65000"/>
              </a:srgbClr>
            </a:outerShdw>
          </a:effectLst>
        </p:spPr>
      </p:pic>
      <p:sp>
        <p:nvSpPr>
          <p:cNvPr id="2050" name="Title 1"/>
          <p:cNvSpPr>
            <a:spLocks noGrp="1"/>
          </p:cNvSpPr>
          <p:nvPr>
            <p:ph type="ctrTitle"/>
          </p:nvPr>
        </p:nvSpPr>
        <p:spPr>
          <a:xfrm>
            <a:off x="395536" y="188641"/>
            <a:ext cx="8132440" cy="864096"/>
          </a:xfrm>
        </p:spPr>
        <p:txBody>
          <a:bodyPr/>
          <a:lstStyle/>
          <a:p>
            <a:pPr algn="l"/>
            <a:r>
              <a:rPr lang="it-IT" sz="2400" dirty="0" smtClean="0"/>
              <a:t>Star of David and the Italian flag: digital collection of user-generated Jewish content </a:t>
            </a:r>
            <a:endParaRPr lang="en-GB" sz="2400" dirty="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l"/>
            <a:r>
              <a:rPr lang="it-IT" dirty="0" smtClean="0">
                <a:solidFill>
                  <a:schemeClr val="tx1"/>
                </a:solidFill>
              </a:rPr>
              <a:t>Books, journals and archives on Jewish life in Italy</a:t>
            </a:r>
            <a:endParaRPr lang="it-IT" sz="2800" dirty="0" smtClean="0">
              <a:solidFill>
                <a:schemeClr val="tx1"/>
              </a:solidFill>
            </a:endParaRPr>
          </a:p>
        </p:txBody>
      </p:sp>
      <p:pic>
        <p:nvPicPr>
          <p:cNvPr id="4099" name="Picture 5" descr="Libri_giornali_riviste"/>
          <p:cNvPicPr>
            <a:picLocks noChangeAspect="1" noChangeArrowheads="1"/>
          </p:cNvPicPr>
          <p:nvPr/>
        </p:nvPicPr>
        <p:blipFill>
          <a:blip r:embed="rId3" cstate="print"/>
          <a:srcRect b="1755"/>
          <a:stretch>
            <a:fillRect/>
          </a:stretch>
        </p:blipFill>
        <p:spPr bwMode="auto">
          <a:xfrm>
            <a:off x="369486" y="1341562"/>
            <a:ext cx="8378977" cy="40316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l"/>
            <a:r>
              <a:rPr lang="it-IT" dirty="0" smtClean="0">
                <a:solidFill>
                  <a:schemeClr val="tx1"/>
                </a:solidFill>
              </a:rPr>
              <a:t>Stories, poetry and unpublished memoirs</a:t>
            </a:r>
          </a:p>
        </p:txBody>
      </p:sp>
      <p:pic>
        <p:nvPicPr>
          <p:cNvPr id="5123" name="Picture 4" descr="Inediti_memoria"/>
          <p:cNvPicPr>
            <a:picLocks noChangeAspect="1" noChangeArrowheads="1"/>
          </p:cNvPicPr>
          <p:nvPr/>
        </p:nvPicPr>
        <p:blipFill>
          <a:blip r:embed="rId3" cstate="print"/>
          <a:srcRect/>
          <a:stretch>
            <a:fillRect/>
          </a:stretch>
        </p:blipFill>
        <p:spPr bwMode="auto">
          <a:xfrm>
            <a:off x="1547491" y="1052514"/>
            <a:ext cx="5904829" cy="46657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06437"/>
          </a:xfrm>
        </p:spPr>
        <p:txBody>
          <a:bodyPr/>
          <a:lstStyle/>
          <a:p>
            <a:pPr algn="l"/>
            <a:r>
              <a:rPr lang="it-IT" sz="2600" dirty="0" smtClean="0"/>
              <a:t>Stella di David e Tricolore: a community archive from Siena presented by Anna di Castro</a:t>
            </a:r>
            <a:endParaRPr lang="en-GB" sz="2600" b="0" dirty="0" smtClean="0"/>
          </a:p>
        </p:txBody>
      </p:sp>
      <p:pic>
        <p:nvPicPr>
          <p:cNvPr id="7" name="Content Placeholder 6" descr="K6_Sadagora.jpg"/>
          <p:cNvPicPr>
            <a:picLocks noGrp="1" noChangeAspect="1"/>
          </p:cNvPicPr>
          <p:nvPr>
            <p:ph sz="half" idx="2"/>
          </p:nvPr>
        </p:nvPicPr>
        <p:blipFill>
          <a:blip r:embed="rId3" cstate="print"/>
          <a:stretch>
            <a:fillRect/>
          </a:stretch>
        </p:blipFill>
        <p:spPr>
          <a:xfrm>
            <a:off x="539552" y="1196752"/>
            <a:ext cx="3385471" cy="4508500"/>
          </a:xfrm>
        </p:spPr>
      </p:pic>
      <p:pic>
        <p:nvPicPr>
          <p:cNvPr id="10" name="Content Placeholder 5" descr="K419_Debreczen.jpg"/>
          <p:cNvPicPr>
            <a:picLocks noChangeAspect="1"/>
          </p:cNvPicPr>
          <p:nvPr/>
        </p:nvPicPr>
        <p:blipFill>
          <a:blip r:embed="rId4" cstate="print"/>
          <a:stretch>
            <a:fillRect/>
          </a:stretch>
        </p:blipFill>
        <p:spPr bwMode="auto">
          <a:xfrm>
            <a:off x="5436096" y="1196752"/>
            <a:ext cx="3240360" cy="4511893"/>
          </a:xfrm>
          <a:prstGeom prst="rect">
            <a:avLst/>
          </a:prstGeom>
          <a:ln>
            <a:noFill/>
          </a:ln>
          <a:effectLst>
            <a:outerShdw blurRad="292100" dist="139700" dir="2700000" algn="tl" rotWithShape="0">
              <a:srgbClr val="333333">
                <a:alpha val="65000"/>
              </a:srgbClr>
            </a:outerShdw>
          </a:effectLst>
        </p:spPr>
      </p:pic>
      <p:sp>
        <p:nvSpPr>
          <p:cNvPr id="13" name="TextBox 12"/>
          <p:cNvSpPr txBox="1">
            <a:spLocks noChangeArrowheads="1"/>
          </p:cNvSpPr>
          <p:nvPr/>
        </p:nvSpPr>
        <p:spPr bwMode="auto">
          <a:xfrm>
            <a:off x="539552" y="5373216"/>
            <a:ext cx="3383607" cy="369332"/>
          </a:xfrm>
          <a:prstGeom prst="rect">
            <a:avLst/>
          </a:prstGeom>
          <a:solidFill>
            <a:schemeClr val="bg1">
              <a:alpha val="74901"/>
            </a:schemeClr>
          </a:solidFill>
          <a:ln w="9525">
            <a:noFill/>
            <a:miter lim="800000"/>
            <a:headEnd/>
            <a:tailEnd/>
          </a:ln>
        </p:spPr>
        <p:txBody>
          <a:bodyPr wrap="square">
            <a:spAutoFit/>
          </a:bodyPr>
          <a:lstStyle/>
          <a:p>
            <a:r>
              <a:rPr lang="en-GB" dirty="0" smtClean="0">
                <a:solidFill>
                  <a:schemeClr val="tx1"/>
                </a:solidFill>
              </a:rPr>
              <a:t>Synagogue c.1900</a:t>
            </a:r>
            <a:endParaRPr lang="en-GB" dirty="0">
              <a:solidFill>
                <a:schemeClr val="tx1"/>
              </a:solidFill>
            </a:endParaRPr>
          </a:p>
        </p:txBody>
      </p:sp>
      <p:sp>
        <p:nvSpPr>
          <p:cNvPr id="14" name="TextBox 13"/>
          <p:cNvSpPr txBox="1">
            <a:spLocks noChangeArrowheads="1"/>
          </p:cNvSpPr>
          <p:nvPr/>
        </p:nvSpPr>
        <p:spPr bwMode="auto">
          <a:xfrm>
            <a:off x="5436096" y="4809926"/>
            <a:ext cx="3384375" cy="923330"/>
          </a:xfrm>
          <a:prstGeom prst="rect">
            <a:avLst/>
          </a:prstGeom>
          <a:solidFill>
            <a:schemeClr val="bg1">
              <a:alpha val="54901"/>
            </a:schemeClr>
          </a:solidFill>
          <a:ln w="9525">
            <a:noFill/>
            <a:miter lim="800000"/>
            <a:headEnd/>
            <a:tailEnd/>
          </a:ln>
        </p:spPr>
        <p:txBody>
          <a:bodyPr wrap="square">
            <a:spAutoFit/>
          </a:bodyPr>
          <a:lstStyle/>
          <a:p>
            <a:r>
              <a:rPr lang="en-GB" dirty="0" err="1" smtClean="0">
                <a:solidFill>
                  <a:schemeClr val="tx1"/>
                </a:solidFill>
              </a:rPr>
              <a:t>Abramo</a:t>
            </a:r>
            <a:r>
              <a:rPr lang="en-GB" dirty="0" smtClean="0">
                <a:solidFill>
                  <a:schemeClr val="tx1"/>
                </a:solidFill>
              </a:rPr>
              <a:t> </a:t>
            </a:r>
            <a:r>
              <a:rPr lang="en-GB" dirty="0" err="1" smtClean="0">
                <a:solidFill>
                  <a:schemeClr val="tx1"/>
                </a:solidFill>
              </a:rPr>
              <a:t>Castelnuovo’s</a:t>
            </a:r>
            <a:r>
              <a:rPr lang="en-GB" dirty="0" smtClean="0">
                <a:solidFill>
                  <a:schemeClr val="tx1"/>
                </a:solidFill>
              </a:rPr>
              <a:t> shop in the </a:t>
            </a:r>
            <a:r>
              <a:rPr lang="en-GB" dirty="0" err="1" smtClean="0">
                <a:solidFill>
                  <a:schemeClr val="tx1"/>
                </a:solidFill>
              </a:rPr>
              <a:t>Piazzo</a:t>
            </a:r>
            <a:r>
              <a:rPr lang="en-GB" dirty="0" smtClean="0">
                <a:solidFill>
                  <a:schemeClr val="tx1"/>
                </a:solidFill>
              </a:rPr>
              <a:t> del Campo, Siena, early 1900s</a:t>
            </a:r>
            <a:endParaRPr lang="en-GB"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5000"/>
                            </p:stCondLst>
                            <p:childTnLst>
                              <p:par>
                                <p:cTn id="13" presetID="10" presetClass="entr" presetSubtype="0" fill="hold" nodeType="afterEffect">
                                  <p:stCondLst>
                                    <p:cond delay="3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9000"/>
                            </p:stCondLst>
                            <p:childTnLst>
                              <p:par>
                                <p:cTn id="17" presetID="10" presetClass="entr" presetSubtype="0" fill="hold" grpId="0" nodeType="afterEffect">
                                  <p:stCondLst>
                                    <p:cond delay="2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06437"/>
          </a:xfrm>
        </p:spPr>
        <p:txBody>
          <a:bodyPr/>
          <a:lstStyle/>
          <a:p>
            <a:pPr algn="l"/>
            <a:r>
              <a:rPr lang="it-IT" dirty="0" smtClean="0"/>
              <a:t>Stella di David e Tricolore: Siena community</a:t>
            </a:r>
            <a:endParaRPr lang="en-GB" b="0" dirty="0" smtClean="0"/>
          </a:p>
        </p:txBody>
      </p:sp>
      <p:pic>
        <p:nvPicPr>
          <p:cNvPr id="7" name="Content Placeholder 6" descr="K6_Sadagora.jpg"/>
          <p:cNvPicPr>
            <a:picLocks noGrp="1" noChangeAspect="1"/>
          </p:cNvPicPr>
          <p:nvPr>
            <p:ph sz="half" idx="2"/>
          </p:nvPr>
        </p:nvPicPr>
        <p:blipFill>
          <a:blip r:embed="rId3" cstate="print"/>
          <a:stretch>
            <a:fillRect/>
          </a:stretch>
        </p:blipFill>
        <p:spPr>
          <a:xfrm>
            <a:off x="0" y="1268760"/>
            <a:ext cx="5367103" cy="3405670"/>
          </a:xfrm>
          <a:prstGeom prst="rect">
            <a:avLst/>
          </a:prstGeom>
          <a:ln>
            <a:noFill/>
          </a:ln>
          <a:effectLst>
            <a:outerShdw blurRad="292100" dist="139700" dir="2700000" algn="tl" rotWithShape="0">
              <a:srgbClr val="333333">
                <a:alpha val="65000"/>
              </a:srgbClr>
            </a:outerShdw>
          </a:effectLst>
        </p:spPr>
      </p:pic>
      <p:pic>
        <p:nvPicPr>
          <p:cNvPr id="10" name="Content Placeholder 5" descr="K419_Debreczen.jpg"/>
          <p:cNvPicPr>
            <a:picLocks noChangeAspect="1"/>
          </p:cNvPicPr>
          <p:nvPr/>
        </p:nvPicPr>
        <p:blipFill>
          <a:blip r:embed="rId4" cstate="print"/>
          <a:stretch>
            <a:fillRect/>
          </a:stretch>
        </p:blipFill>
        <p:spPr bwMode="auto">
          <a:xfrm>
            <a:off x="5343591" y="1268760"/>
            <a:ext cx="3800409" cy="3384376"/>
          </a:xfrm>
          <a:prstGeom prst="rect">
            <a:avLst/>
          </a:prstGeom>
          <a:ln>
            <a:noFill/>
          </a:ln>
          <a:effectLst>
            <a:outerShdw blurRad="292100" dist="139700" dir="2700000" algn="tl" rotWithShape="0">
              <a:srgbClr val="333333">
                <a:alpha val="65000"/>
              </a:srgbClr>
            </a:outerShdw>
          </a:effectLst>
        </p:spPr>
      </p:pic>
      <p:sp>
        <p:nvSpPr>
          <p:cNvPr id="13" name="TextBox 12"/>
          <p:cNvSpPr txBox="1">
            <a:spLocks noChangeArrowheads="1"/>
          </p:cNvSpPr>
          <p:nvPr/>
        </p:nvSpPr>
        <p:spPr bwMode="auto">
          <a:xfrm>
            <a:off x="468313" y="4941888"/>
            <a:ext cx="4895850" cy="369332"/>
          </a:xfrm>
          <a:prstGeom prst="rect">
            <a:avLst/>
          </a:prstGeom>
          <a:solidFill>
            <a:schemeClr val="bg1">
              <a:alpha val="74901"/>
            </a:schemeClr>
          </a:solidFill>
          <a:ln w="9525">
            <a:noFill/>
            <a:miter lim="800000"/>
            <a:headEnd/>
            <a:tailEnd/>
          </a:ln>
        </p:spPr>
        <p:txBody>
          <a:bodyPr>
            <a:spAutoFit/>
          </a:bodyPr>
          <a:lstStyle/>
          <a:p>
            <a:r>
              <a:rPr lang="en-GB" dirty="0" smtClean="0">
                <a:solidFill>
                  <a:schemeClr val="tx1"/>
                </a:solidFill>
              </a:rPr>
              <a:t>1929</a:t>
            </a:r>
            <a:r>
              <a:rPr lang="en-GB" i="1" dirty="0" smtClean="0">
                <a:solidFill>
                  <a:schemeClr val="tx1"/>
                </a:solidFill>
              </a:rPr>
              <a:t> Pesach Seder </a:t>
            </a:r>
            <a:endParaRPr lang="en-GB" dirty="0">
              <a:solidFill>
                <a:schemeClr val="tx1"/>
              </a:solidFill>
            </a:endParaRPr>
          </a:p>
        </p:txBody>
      </p:sp>
      <p:sp>
        <p:nvSpPr>
          <p:cNvPr id="14" name="TextBox 13"/>
          <p:cNvSpPr txBox="1">
            <a:spLocks noChangeArrowheads="1"/>
          </p:cNvSpPr>
          <p:nvPr/>
        </p:nvSpPr>
        <p:spPr bwMode="auto">
          <a:xfrm>
            <a:off x="5508104" y="4941888"/>
            <a:ext cx="3456383" cy="646331"/>
          </a:xfrm>
          <a:prstGeom prst="rect">
            <a:avLst/>
          </a:prstGeom>
          <a:solidFill>
            <a:schemeClr val="bg1">
              <a:alpha val="54901"/>
            </a:schemeClr>
          </a:solidFill>
          <a:ln w="9525">
            <a:noFill/>
            <a:miter lim="800000"/>
            <a:headEnd/>
            <a:tailEnd/>
          </a:ln>
        </p:spPr>
        <p:txBody>
          <a:bodyPr wrap="square">
            <a:spAutoFit/>
          </a:bodyPr>
          <a:lstStyle/>
          <a:p>
            <a:r>
              <a:rPr lang="en-GB" dirty="0" smtClean="0">
                <a:solidFill>
                  <a:schemeClr val="tx1"/>
                </a:solidFill>
              </a:rPr>
              <a:t>19 March 1945, the first Jewish wedding in liberated Siena</a:t>
            </a:r>
            <a:endParaRPr lang="en-GB"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2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5000"/>
                            </p:stCondLst>
                            <p:childTnLst>
                              <p:par>
                                <p:cTn id="13" presetID="10" presetClass="entr" presetSubtype="0" fill="hold" nodeType="afterEffect">
                                  <p:stCondLst>
                                    <p:cond delay="3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9000"/>
                            </p:stCondLst>
                            <p:childTnLst>
                              <p:par>
                                <p:cTn id="17" presetID="10" presetClass="entr" presetSubtype="0" fill="hold" grpId="0" nodeType="afterEffect">
                                  <p:stCondLst>
                                    <p:cond delay="2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The </a:t>
            </a:r>
            <a:r>
              <a:rPr lang="en-GB" dirty="0" err="1" smtClean="0"/>
              <a:t>Judaica</a:t>
            </a:r>
            <a:r>
              <a:rPr lang="en-GB" dirty="0" smtClean="0"/>
              <a:t> </a:t>
            </a:r>
            <a:r>
              <a:rPr lang="en-GB" dirty="0" err="1" smtClean="0"/>
              <a:t>Europeana</a:t>
            </a:r>
            <a:r>
              <a:rPr lang="en-GB" dirty="0" smtClean="0"/>
              <a:t> </a:t>
            </a:r>
            <a:r>
              <a:rPr lang="en-GB" dirty="0" smtClean="0">
                <a:solidFill>
                  <a:schemeClr val="tx1"/>
                </a:solidFill>
              </a:rPr>
              <a:t>team in Budapest, 2011</a:t>
            </a:r>
            <a:endParaRPr lang="en-GB" dirty="0">
              <a:solidFill>
                <a:schemeClr val="tx1"/>
              </a:solidFill>
            </a:endParaRPr>
          </a:p>
        </p:txBody>
      </p:sp>
      <p:pic>
        <p:nvPicPr>
          <p:cNvPr id="4" name="Picture 2"/>
          <p:cNvPicPr>
            <a:picLocks noGrp="1" noChangeAspect="1" noChangeArrowheads="1"/>
          </p:cNvPicPr>
          <p:nvPr>
            <p:ph idx="1"/>
          </p:nvPr>
        </p:nvPicPr>
        <p:blipFill>
          <a:blip r:embed="rId2" cstate="print"/>
          <a:srcRect b="3774"/>
          <a:stretch>
            <a:fillRect/>
          </a:stretch>
        </p:blipFill>
        <p:spPr bwMode="auto">
          <a:xfrm>
            <a:off x="611560" y="1268760"/>
            <a:ext cx="7824950" cy="3672408"/>
          </a:xfrm>
          <a:prstGeom prst="rect">
            <a:avLst/>
          </a:prstGeom>
          <a:ln>
            <a:noFill/>
          </a:ln>
          <a:effectLst>
            <a:outerShdw blurRad="292100" dist="139700" dir="2700000" algn="tl" rotWithShape="0">
              <a:srgbClr val="333333">
                <a:alpha val="65000"/>
              </a:srgbClr>
            </a:outerShdw>
          </a:effectLst>
        </p:spPr>
      </p:pic>
      <p:sp>
        <p:nvSpPr>
          <p:cNvPr id="5" name="Rectangle 6"/>
          <p:cNvSpPr>
            <a:spLocks noChangeArrowheads="1"/>
          </p:cNvSpPr>
          <p:nvPr/>
        </p:nvSpPr>
        <p:spPr bwMode="auto">
          <a:xfrm>
            <a:off x="611560" y="5301208"/>
            <a:ext cx="7992888" cy="369332"/>
          </a:xfrm>
          <a:prstGeom prst="rect">
            <a:avLst/>
          </a:prstGeom>
          <a:noFill/>
          <a:ln w="9525">
            <a:noFill/>
            <a:miter lim="800000"/>
            <a:headEnd/>
            <a:tailEnd/>
          </a:ln>
        </p:spPr>
        <p:txBody>
          <a:bodyPr wrap="square">
            <a:spAutoFit/>
          </a:bodyPr>
          <a:lstStyle/>
          <a:p>
            <a:r>
              <a:rPr lang="en-GB" dirty="0" smtClean="0">
                <a:solidFill>
                  <a:srgbClr val="008F98"/>
                </a:solidFill>
                <a:latin typeface="Webdings" pitchFamily="18" charset="2"/>
              </a:rPr>
              <a:t>¯</a:t>
            </a:r>
            <a:r>
              <a:rPr lang="en-GB" sz="1400" i="1" dirty="0" smtClean="0">
                <a:solidFill>
                  <a:srgbClr val="008F98"/>
                </a:solidFill>
              </a:rPr>
              <a:t>Listen to sound clip: </a:t>
            </a:r>
            <a:r>
              <a:rPr lang="en-GB" sz="1400" dirty="0" smtClean="0">
                <a:solidFill>
                  <a:srgbClr val="008F98"/>
                </a:solidFill>
              </a:rPr>
              <a:t>Eddie </a:t>
            </a:r>
            <a:r>
              <a:rPr lang="en-GB" sz="1400" dirty="0">
                <a:solidFill>
                  <a:srgbClr val="008F98"/>
                </a:solidFill>
              </a:rPr>
              <a:t>Harding's </a:t>
            </a:r>
            <a:r>
              <a:rPr lang="en-GB" sz="1400" dirty="0" smtClean="0">
                <a:solidFill>
                  <a:srgbClr val="008F98"/>
                </a:solidFill>
              </a:rPr>
              <a:t>‘Nightclub </a:t>
            </a:r>
            <a:r>
              <a:rPr lang="en-GB" sz="1400" dirty="0">
                <a:solidFill>
                  <a:srgbClr val="008F98"/>
                </a:solidFill>
              </a:rPr>
              <a:t>Boys, </a:t>
            </a:r>
            <a:r>
              <a:rPr lang="en-GB" sz="1400" dirty="0" err="1">
                <a:solidFill>
                  <a:srgbClr val="008F98"/>
                </a:solidFill>
              </a:rPr>
              <a:t>Yoi</a:t>
            </a:r>
            <a:r>
              <a:rPr lang="en-GB" sz="1400" dirty="0">
                <a:solidFill>
                  <a:srgbClr val="008F98"/>
                </a:solidFill>
              </a:rPr>
              <a:t> </a:t>
            </a:r>
            <a:r>
              <a:rPr lang="en-GB" sz="1400" dirty="0" err="1">
                <a:solidFill>
                  <a:srgbClr val="008F98"/>
                </a:solidFill>
              </a:rPr>
              <a:t>yoi</a:t>
            </a:r>
            <a:r>
              <a:rPr lang="en-GB" sz="1400" dirty="0">
                <a:solidFill>
                  <a:srgbClr val="008F98"/>
                </a:solidFill>
              </a:rPr>
              <a:t>, Mr </a:t>
            </a:r>
            <a:r>
              <a:rPr lang="en-GB" sz="1400" dirty="0" smtClean="0">
                <a:solidFill>
                  <a:srgbClr val="008F98"/>
                </a:solidFill>
              </a:rPr>
              <a:t>Cohen’, </a:t>
            </a:r>
            <a:r>
              <a:rPr lang="en-GB" sz="1400" dirty="0">
                <a:solidFill>
                  <a:srgbClr val="008F98"/>
                </a:solidFill>
              </a:rPr>
              <a:t>Piccadilly 1930 </a:t>
            </a:r>
            <a:r>
              <a:rPr lang="en-GB" sz="1400" dirty="0" smtClean="0">
                <a:solidFill>
                  <a:srgbClr val="008F98"/>
                </a:solidFill>
              </a:rPr>
              <a:t> (</a:t>
            </a:r>
            <a:r>
              <a:rPr lang="en-GB" sz="1400" dirty="0">
                <a:solidFill>
                  <a:srgbClr val="008F98"/>
                </a:solidFill>
              </a:rPr>
              <a:t>UK)</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idx="4294967295"/>
          </p:nvPr>
        </p:nvSpPr>
        <p:spPr>
          <a:xfrm>
            <a:off x="361950" y="152400"/>
            <a:ext cx="8421688" cy="890588"/>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smtClean="0"/>
              <a:t>Jewish contribution to European cities </a:t>
            </a:r>
          </a:p>
        </p:txBody>
      </p:sp>
      <p:sp>
        <p:nvSpPr>
          <p:cNvPr id="2" name="Rectangle 2"/>
          <p:cNvSpPr>
            <a:spLocks noGrp="1" noChangeArrowheads="1"/>
          </p:cNvSpPr>
          <p:nvPr>
            <p:ph type="body" idx="4294967295"/>
          </p:nvPr>
        </p:nvSpPr>
        <p:spPr>
          <a:xfrm>
            <a:off x="357188" y="1428750"/>
            <a:ext cx="4497387" cy="4338638"/>
          </a:xfrm>
        </p:spPr>
        <p:txBody>
          <a:bodyPr/>
          <a:lstStyle/>
          <a:p>
            <a:pPr marL="0" indent="0" eaLnBrk="1" hangingPunct="1">
              <a:buFont typeface="Times New Roman" pitchFamily="16" charset="0"/>
              <a:buNone/>
              <a:defRPr/>
            </a:pPr>
            <a:r>
              <a:rPr lang="en-GB" sz="2400" b="0" dirty="0" smtClean="0">
                <a:solidFill>
                  <a:schemeClr val="tx1">
                    <a:lumMod val="95000"/>
                    <a:lumOff val="5000"/>
                  </a:schemeClr>
                </a:solidFill>
              </a:rPr>
              <a:t>Urbanisation and occupational specialisation has led to the identification of Jews with specific streets, neighbourhoods and other urban phenomena. </a:t>
            </a:r>
          </a:p>
          <a:p>
            <a:pPr marL="0" indent="0" eaLnBrk="1" hangingPunct="1">
              <a:buFont typeface="Times New Roman" pitchFamily="16" charset="0"/>
              <a:buNone/>
              <a:defRPr/>
            </a:pPr>
            <a:endParaRPr lang="en-GB" sz="2400" b="0" dirty="0" smtClean="0">
              <a:solidFill>
                <a:schemeClr val="tx1">
                  <a:lumMod val="95000"/>
                  <a:lumOff val="5000"/>
                </a:schemeClr>
              </a:solidFill>
            </a:endParaRPr>
          </a:p>
          <a:p>
            <a:pPr marL="0" indent="0" eaLnBrk="1" hangingPunct="1">
              <a:buFont typeface="Times New Roman" pitchFamily="16" charset="0"/>
              <a:buNone/>
              <a:defRPr/>
            </a:pPr>
            <a:endParaRPr lang="en-GB" sz="2100" b="0" dirty="0" smtClean="0">
              <a:solidFill>
                <a:schemeClr val="tx1">
                  <a:lumMod val="95000"/>
                  <a:lumOff val="5000"/>
                </a:schemeClr>
              </a:solidFill>
            </a:endParaRPr>
          </a:p>
          <a:p>
            <a:pPr marL="0" indent="0" eaLnBrk="1" hangingPunct="1">
              <a:buFont typeface="Times New Roman" pitchFamily="18" charset="0"/>
              <a:buNone/>
              <a:defRPr/>
            </a:pPr>
            <a:r>
              <a:rPr lang="en-GB" b="0" i="1" dirty="0" smtClean="0">
                <a:solidFill>
                  <a:srgbClr val="008F98"/>
                </a:solidFill>
              </a:rPr>
              <a:t>The J-Street Project </a:t>
            </a:r>
            <a:r>
              <a:rPr lang="en-GB" b="0" dirty="0" smtClean="0">
                <a:solidFill>
                  <a:srgbClr val="008F98"/>
                </a:solidFill>
              </a:rPr>
              <a:t>by Susan Heller. Compton </a:t>
            </a:r>
            <a:r>
              <a:rPr lang="en-GB" b="0" dirty="0" err="1" smtClean="0">
                <a:solidFill>
                  <a:srgbClr val="008F98"/>
                </a:solidFill>
              </a:rPr>
              <a:t>Verney</a:t>
            </a:r>
            <a:r>
              <a:rPr lang="en-GB" b="0" dirty="0" smtClean="0">
                <a:solidFill>
                  <a:srgbClr val="008F98"/>
                </a:solidFill>
              </a:rPr>
              <a:t> Trust and the DAAD, Berlin, 2005. A book, installation and video produced  with the support of the European Association for Jewish Culture.</a:t>
            </a:r>
          </a:p>
          <a:p>
            <a:pPr marL="0" indent="0" eaLnBrk="1" hangingPunct="1">
              <a:buFont typeface="Times New Roman" pitchFamily="16" charset="0"/>
              <a:buNone/>
              <a:defRPr/>
            </a:pPr>
            <a:endParaRPr lang="en-GB" b="0" i="1" dirty="0" smtClean="0">
              <a:solidFill>
                <a:srgbClr val="008F98"/>
              </a:solidFill>
            </a:endParaRPr>
          </a:p>
        </p:txBody>
      </p:sp>
      <p:pic>
        <p:nvPicPr>
          <p:cNvPr id="4" name="Picture 3" descr="Hiller_judenstrasse_evening ltnd.jpg"/>
          <p:cNvPicPr>
            <a:picLocks noChangeAspect="1"/>
          </p:cNvPicPr>
          <p:nvPr/>
        </p:nvPicPr>
        <p:blipFill>
          <a:blip r:embed="rId3" cstate="print"/>
          <a:stretch>
            <a:fillRect/>
          </a:stretch>
        </p:blipFill>
        <p:spPr>
          <a:xfrm>
            <a:off x="6170613" y="1428750"/>
            <a:ext cx="2616200" cy="3810000"/>
          </a:xfrm>
          <a:prstGeom prst="rect">
            <a:avLst/>
          </a:prstGeom>
          <a:effectLst>
            <a:outerShdw blurRad="279400" dist="88900" dir="2700000" algn="tl" rotWithShape="0">
              <a:prstClr val="black">
                <a:alpha val="40000"/>
              </a:prstClr>
            </a:outerShdw>
          </a:effectLst>
        </p:spPr>
      </p:pic>
      <p:pic>
        <p:nvPicPr>
          <p:cNvPr id="5" name="Picture 4" descr="images[5].jpg"/>
          <p:cNvPicPr>
            <a:picLocks noChangeAspect="1"/>
          </p:cNvPicPr>
          <p:nvPr/>
        </p:nvPicPr>
        <p:blipFill>
          <a:blip r:embed="rId4" cstate="print"/>
          <a:stretch>
            <a:fillRect/>
          </a:stretch>
        </p:blipFill>
        <p:spPr>
          <a:xfrm rot="20876438">
            <a:off x="5140325" y="1733550"/>
            <a:ext cx="1025525" cy="1449388"/>
          </a:xfrm>
          <a:prstGeom prst="rect">
            <a:avLst/>
          </a:prstGeom>
          <a:effectLst>
            <a:outerShdw blurRad="228600" dist="88900" dir="2700000" algn="tl" rotWithShape="0">
              <a:prstClr val="black">
                <a:alpha val="40000"/>
              </a:prstClr>
            </a:outerShdw>
          </a:effectLst>
        </p:spPr>
      </p:pic>
      <p:pic>
        <p:nvPicPr>
          <p:cNvPr id="6" name="Picture 5" descr="susan_hiller_150_150x200[1].jpg"/>
          <p:cNvPicPr>
            <a:picLocks noChangeAspect="1"/>
          </p:cNvPicPr>
          <p:nvPr/>
        </p:nvPicPr>
        <p:blipFill>
          <a:blip r:embed="rId5" cstate="print"/>
          <a:stretch>
            <a:fillRect/>
          </a:stretch>
        </p:blipFill>
        <p:spPr>
          <a:xfrm>
            <a:off x="5000625" y="3500438"/>
            <a:ext cx="1428750" cy="1905000"/>
          </a:xfrm>
          <a:prstGeom prst="rect">
            <a:avLst/>
          </a:prstGeom>
          <a:effectLst>
            <a:outerShdw blurRad="254000" dist="88900" dir="2700000" algn="tl" rotWithShape="0">
              <a:prstClr val="black">
                <a:alpha val="40000"/>
              </a:prstClr>
            </a:outerShdw>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9"/>
          <p:cNvSpPr>
            <a:spLocks noGrp="1"/>
          </p:cNvSpPr>
          <p:nvPr/>
        </p:nvSpPr>
        <p:spPr bwMode="auto">
          <a:xfrm>
            <a:off x="363538" y="150813"/>
            <a:ext cx="8421687" cy="890587"/>
          </a:xfrm>
          <a:prstGeom prst="rect">
            <a:avLst/>
          </a:prstGeom>
          <a:noFill/>
          <a:ln w="9525">
            <a:noFill/>
            <a:miter lim="800000"/>
            <a:headEnd/>
            <a:tailEnd/>
          </a:ln>
        </p:spPr>
        <p:txBody>
          <a:bodyPr lIns="0" rIns="0" anchor="ctr"/>
          <a:lstStyle/>
          <a:p>
            <a:pPr rtl="1" eaLnBrk="0" hangingPunct="0">
              <a:defRPr/>
            </a:pPr>
            <a:r>
              <a:rPr lang="en-GB" sz="2800" b="1" dirty="0">
                <a:solidFill>
                  <a:schemeClr val="accent4"/>
                </a:solidFill>
              </a:rPr>
              <a:t>Jewish contribution to European cities</a:t>
            </a:r>
            <a:endParaRPr lang="en-US" sz="2800" b="1" dirty="0">
              <a:solidFill>
                <a:schemeClr val="accent4"/>
              </a:solidFill>
              <a:cs typeface="Lucida Sans Unicode" pitchFamily="34" charset="0"/>
            </a:endParaRPr>
          </a:p>
        </p:txBody>
      </p:sp>
      <p:pic>
        <p:nvPicPr>
          <p:cNvPr id="16387" name="Picture 7" descr="225px-Disraeli.jpg"/>
          <p:cNvPicPr>
            <a:picLocks noChangeAspect="1"/>
          </p:cNvPicPr>
          <p:nvPr/>
        </p:nvPicPr>
        <p:blipFill>
          <a:blip r:embed="rId3" cstate="print"/>
          <a:srcRect/>
          <a:stretch>
            <a:fillRect/>
          </a:stretch>
        </p:blipFill>
        <p:spPr bwMode="auto">
          <a:xfrm>
            <a:off x="6072188" y="2428875"/>
            <a:ext cx="868362" cy="1193800"/>
          </a:xfrm>
          <a:prstGeom prst="rect">
            <a:avLst/>
          </a:prstGeom>
          <a:noFill/>
          <a:ln w="9525">
            <a:noFill/>
            <a:miter lim="800000"/>
            <a:headEnd/>
            <a:tailEnd/>
          </a:ln>
        </p:spPr>
      </p:pic>
      <p:pic>
        <p:nvPicPr>
          <p:cNvPr id="16388" name="Picture 8" descr="karl_marx_7-5-k-m-1.jpg"/>
          <p:cNvPicPr>
            <a:picLocks noChangeAspect="1"/>
          </p:cNvPicPr>
          <p:nvPr/>
        </p:nvPicPr>
        <p:blipFill>
          <a:blip r:embed="rId4" cstate="print"/>
          <a:srcRect/>
          <a:stretch>
            <a:fillRect/>
          </a:stretch>
        </p:blipFill>
        <p:spPr bwMode="auto">
          <a:xfrm>
            <a:off x="7985125" y="2260600"/>
            <a:ext cx="801688" cy="1128713"/>
          </a:xfrm>
          <a:prstGeom prst="rect">
            <a:avLst/>
          </a:prstGeom>
          <a:noFill/>
          <a:ln w="9525">
            <a:noFill/>
            <a:miter lim="800000"/>
            <a:headEnd/>
            <a:tailEnd/>
          </a:ln>
        </p:spPr>
      </p:pic>
      <p:pic>
        <p:nvPicPr>
          <p:cNvPr id="16389" name="Picture 10" descr="yivo_posters_theater_image_164.jpg"/>
          <p:cNvPicPr>
            <a:picLocks noChangeAspect="1"/>
          </p:cNvPicPr>
          <p:nvPr/>
        </p:nvPicPr>
        <p:blipFill>
          <a:blip r:embed="rId5" cstate="print"/>
          <a:srcRect/>
          <a:stretch>
            <a:fillRect/>
          </a:stretch>
        </p:blipFill>
        <p:spPr bwMode="auto">
          <a:xfrm>
            <a:off x="357188" y="1208088"/>
            <a:ext cx="1357312" cy="1935162"/>
          </a:xfrm>
          <a:prstGeom prst="rect">
            <a:avLst/>
          </a:prstGeom>
          <a:noFill/>
          <a:ln w="9525">
            <a:noFill/>
            <a:miter lim="800000"/>
            <a:headEnd/>
            <a:tailEnd/>
          </a:ln>
        </p:spPr>
      </p:pic>
      <p:pic>
        <p:nvPicPr>
          <p:cNvPr id="16390" name="Picture 11" descr="yivo_breast_milk_image_169.jpg"/>
          <p:cNvPicPr>
            <a:picLocks noChangeAspect="1"/>
          </p:cNvPicPr>
          <p:nvPr/>
        </p:nvPicPr>
        <p:blipFill>
          <a:blip r:embed="rId6" cstate="print"/>
          <a:srcRect/>
          <a:stretch>
            <a:fillRect/>
          </a:stretch>
        </p:blipFill>
        <p:spPr bwMode="auto">
          <a:xfrm>
            <a:off x="1295400" y="2354263"/>
            <a:ext cx="1330325" cy="1803400"/>
          </a:xfrm>
          <a:prstGeom prst="rect">
            <a:avLst/>
          </a:prstGeom>
          <a:noFill/>
          <a:ln w="9525">
            <a:noFill/>
            <a:miter lim="800000"/>
            <a:headEnd/>
            <a:tailEnd/>
          </a:ln>
        </p:spPr>
      </p:pic>
      <p:pic>
        <p:nvPicPr>
          <p:cNvPr id="16391" name="Picture 12" descr="280px-Pletzl_rue_Ferdinand-Duval_Borne_Diasporama_191208.jpg"/>
          <p:cNvPicPr>
            <a:picLocks noChangeAspect="1"/>
          </p:cNvPicPr>
          <p:nvPr/>
        </p:nvPicPr>
        <p:blipFill>
          <a:blip r:embed="rId7" cstate="print"/>
          <a:srcRect/>
          <a:stretch>
            <a:fillRect/>
          </a:stretch>
        </p:blipFill>
        <p:spPr bwMode="auto">
          <a:xfrm>
            <a:off x="3265488" y="1214438"/>
            <a:ext cx="1663700" cy="1246187"/>
          </a:xfrm>
          <a:prstGeom prst="rect">
            <a:avLst/>
          </a:prstGeom>
          <a:noFill/>
          <a:ln w="9525">
            <a:noFill/>
            <a:miter lim="800000"/>
            <a:headEnd/>
            <a:tailEnd/>
          </a:ln>
        </p:spPr>
      </p:pic>
      <p:pic>
        <p:nvPicPr>
          <p:cNvPr id="16392" name="Picture 13" descr="753px-Pletzl_rue_des_Ecouffes_Oratoire_Fleischman.jpg"/>
          <p:cNvPicPr>
            <a:picLocks noChangeAspect="1"/>
          </p:cNvPicPr>
          <p:nvPr/>
        </p:nvPicPr>
        <p:blipFill>
          <a:blip r:embed="rId8" cstate="print"/>
          <a:srcRect/>
          <a:stretch>
            <a:fillRect/>
          </a:stretch>
        </p:blipFill>
        <p:spPr bwMode="auto">
          <a:xfrm>
            <a:off x="4214813" y="2062163"/>
            <a:ext cx="1581150" cy="1260475"/>
          </a:xfrm>
          <a:prstGeom prst="rect">
            <a:avLst/>
          </a:prstGeom>
          <a:noFill/>
          <a:ln w="9525">
            <a:noFill/>
            <a:miter lim="800000"/>
            <a:headEnd/>
            <a:tailEnd/>
          </a:ln>
        </p:spPr>
      </p:pic>
      <p:pic>
        <p:nvPicPr>
          <p:cNvPr id="16393" name="Picture 14" descr="schocken180px-Kaufhaus_Schocken_in_Chemnitz.jpg"/>
          <p:cNvPicPr>
            <a:picLocks noChangeAspect="1"/>
          </p:cNvPicPr>
          <p:nvPr/>
        </p:nvPicPr>
        <p:blipFill>
          <a:blip r:embed="rId9" cstate="print"/>
          <a:srcRect/>
          <a:stretch>
            <a:fillRect/>
          </a:stretch>
        </p:blipFill>
        <p:spPr bwMode="auto">
          <a:xfrm>
            <a:off x="4370388" y="3214688"/>
            <a:ext cx="1558925" cy="1168400"/>
          </a:xfrm>
          <a:prstGeom prst="rect">
            <a:avLst/>
          </a:prstGeom>
          <a:noFill/>
          <a:ln w="9525">
            <a:noFill/>
            <a:miter lim="800000"/>
            <a:headEnd/>
            <a:tailEnd/>
          </a:ln>
        </p:spPr>
      </p:pic>
      <p:pic>
        <p:nvPicPr>
          <p:cNvPr id="16394" name="Picture 15" descr="am-judenplatz-cc-underpuppy.jpg"/>
          <p:cNvPicPr>
            <a:picLocks noChangeAspect="1"/>
          </p:cNvPicPr>
          <p:nvPr/>
        </p:nvPicPr>
        <p:blipFill>
          <a:blip r:embed="rId10" cstate="print"/>
          <a:srcRect/>
          <a:stretch>
            <a:fillRect/>
          </a:stretch>
        </p:blipFill>
        <p:spPr bwMode="auto">
          <a:xfrm>
            <a:off x="2786063" y="2555875"/>
            <a:ext cx="1422400" cy="1065213"/>
          </a:xfrm>
          <a:prstGeom prst="rect">
            <a:avLst/>
          </a:prstGeom>
          <a:noFill/>
          <a:ln w="9525">
            <a:noFill/>
            <a:miter lim="800000"/>
            <a:headEnd/>
            <a:tailEnd/>
          </a:ln>
        </p:spPr>
      </p:pic>
      <p:pic>
        <p:nvPicPr>
          <p:cNvPr id="16395" name="Picture 16" descr="charlottengrad_01.JPG"/>
          <p:cNvPicPr>
            <a:picLocks noChangeAspect="1"/>
          </p:cNvPicPr>
          <p:nvPr/>
        </p:nvPicPr>
        <p:blipFill>
          <a:blip r:embed="rId11" cstate="print"/>
          <a:srcRect/>
          <a:stretch>
            <a:fillRect/>
          </a:stretch>
        </p:blipFill>
        <p:spPr bwMode="auto">
          <a:xfrm>
            <a:off x="2925763" y="3714750"/>
            <a:ext cx="1503362" cy="1027113"/>
          </a:xfrm>
          <a:prstGeom prst="rect">
            <a:avLst/>
          </a:prstGeom>
          <a:noFill/>
          <a:ln w="9525">
            <a:noFill/>
            <a:miter lim="800000"/>
            <a:headEnd/>
            <a:tailEnd/>
          </a:ln>
        </p:spPr>
      </p:pic>
      <p:pic>
        <p:nvPicPr>
          <p:cNvPr id="16396" name="Picture 17" descr="charlottengrad.JPG"/>
          <p:cNvPicPr>
            <a:picLocks noChangeAspect="1"/>
          </p:cNvPicPr>
          <p:nvPr/>
        </p:nvPicPr>
        <p:blipFill>
          <a:blip r:embed="rId12" cstate="print"/>
          <a:srcRect/>
          <a:stretch>
            <a:fillRect/>
          </a:stretch>
        </p:blipFill>
        <p:spPr bwMode="auto">
          <a:xfrm>
            <a:off x="4051300" y="4570413"/>
            <a:ext cx="1697038" cy="1073150"/>
          </a:xfrm>
          <a:prstGeom prst="rect">
            <a:avLst/>
          </a:prstGeom>
          <a:noFill/>
          <a:ln w="9525">
            <a:noFill/>
            <a:miter lim="800000"/>
            <a:headEnd/>
            <a:tailEnd/>
          </a:ln>
        </p:spPr>
      </p:pic>
      <p:pic>
        <p:nvPicPr>
          <p:cNvPr id="16397" name="Picture 18" descr="250px-Tarbut.jpg"/>
          <p:cNvPicPr>
            <a:picLocks noChangeAspect="1"/>
          </p:cNvPicPr>
          <p:nvPr/>
        </p:nvPicPr>
        <p:blipFill>
          <a:blip r:embed="rId13" cstate="print"/>
          <a:srcRect/>
          <a:stretch>
            <a:fillRect/>
          </a:stretch>
        </p:blipFill>
        <p:spPr bwMode="auto">
          <a:xfrm>
            <a:off x="571500" y="3787775"/>
            <a:ext cx="1190625" cy="1784350"/>
          </a:xfrm>
          <a:prstGeom prst="rect">
            <a:avLst/>
          </a:prstGeom>
          <a:noFill/>
          <a:ln w="9525">
            <a:noFill/>
            <a:miter lim="800000"/>
            <a:headEnd/>
            <a:tailEnd/>
          </a:ln>
        </p:spPr>
      </p:pic>
      <p:pic>
        <p:nvPicPr>
          <p:cNvPr id="16398" name="Picture 19" descr="max_nordau.gif"/>
          <p:cNvPicPr>
            <a:picLocks noChangeAspect="1"/>
          </p:cNvPicPr>
          <p:nvPr/>
        </p:nvPicPr>
        <p:blipFill>
          <a:blip r:embed="rId14" cstate="print"/>
          <a:srcRect/>
          <a:stretch>
            <a:fillRect/>
          </a:stretch>
        </p:blipFill>
        <p:spPr bwMode="auto">
          <a:xfrm>
            <a:off x="7759700" y="1244600"/>
            <a:ext cx="741363" cy="1041400"/>
          </a:xfrm>
          <a:prstGeom prst="rect">
            <a:avLst/>
          </a:prstGeom>
          <a:noFill/>
          <a:ln w="9525">
            <a:noFill/>
            <a:miter lim="800000"/>
            <a:headEnd/>
            <a:tailEnd/>
          </a:ln>
        </p:spPr>
      </p:pic>
      <p:pic>
        <p:nvPicPr>
          <p:cNvPr id="16399" name="Picture 20" descr="enrico_fermi-350.jpg"/>
          <p:cNvPicPr>
            <a:picLocks noChangeAspect="1"/>
          </p:cNvPicPr>
          <p:nvPr/>
        </p:nvPicPr>
        <p:blipFill>
          <a:blip r:embed="rId15" cstate="print"/>
          <a:srcRect/>
          <a:stretch>
            <a:fillRect/>
          </a:stretch>
        </p:blipFill>
        <p:spPr bwMode="auto">
          <a:xfrm>
            <a:off x="6786563" y="1500188"/>
            <a:ext cx="912812" cy="1158875"/>
          </a:xfrm>
          <a:prstGeom prst="rect">
            <a:avLst/>
          </a:prstGeom>
          <a:noFill/>
          <a:ln w="9525">
            <a:noFill/>
            <a:miter lim="800000"/>
            <a:headEnd/>
            <a:tailEnd/>
          </a:ln>
        </p:spPr>
      </p:pic>
      <p:pic>
        <p:nvPicPr>
          <p:cNvPr id="16400" name="Picture 21" descr="david_oistrach_66-18-70.jpg"/>
          <p:cNvPicPr>
            <a:picLocks noChangeAspect="1"/>
          </p:cNvPicPr>
          <p:nvPr/>
        </p:nvPicPr>
        <p:blipFill>
          <a:blip r:embed="rId16" cstate="print"/>
          <a:srcRect/>
          <a:stretch>
            <a:fillRect/>
          </a:stretch>
        </p:blipFill>
        <p:spPr bwMode="auto">
          <a:xfrm>
            <a:off x="7000875" y="2714625"/>
            <a:ext cx="731838" cy="723900"/>
          </a:xfrm>
          <a:prstGeom prst="rect">
            <a:avLst/>
          </a:prstGeom>
          <a:noFill/>
          <a:ln w="9525">
            <a:noFill/>
            <a:miter lim="800000"/>
            <a:headEnd/>
            <a:tailEnd/>
          </a:ln>
        </p:spPr>
      </p:pic>
      <p:pic>
        <p:nvPicPr>
          <p:cNvPr id="16401" name="Picture 22" descr="rosa_luxembourg_rosa2001.jpg"/>
          <p:cNvPicPr>
            <a:picLocks noChangeAspect="1"/>
          </p:cNvPicPr>
          <p:nvPr/>
        </p:nvPicPr>
        <p:blipFill>
          <a:blip r:embed="rId17" cstate="print"/>
          <a:srcRect/>
          <a:stretch>
            <a:fillRect/>
          </a:stretch>
        </p:blipFill>
        <p:spPr bwMode="auto">
          <a:xfrm>
            <a:off x="7586663" y="3211513"/>
            <a:ext cx="603250" cy="728662"/>
          </a:xfrm>
          <a:prstGeom prst="rect">
            <a:avLst/>
          </a:prstGeom>
          <a:noFill/>
          <a:ln w="9525">
            <a:noFill/>
            <a:miter lim="800000"/>
            <a:headEnd/>
            <a:tailEnd/>
          </a:ln>
        </p:spPr>
      </p:pic>
      <p:pic>
        <p:nvPicPr>
          <p:cNvPr id="16402" name="Picture 23" descr="rita_montalcini_images.jpg"/>
          <p:cNvPicPr>
            <a:picLocks noChangeAspect="1"/>
          </p:cNvPicPr>
          <p:nvPr/>
        </p:nvPicPr>
        <p:blipFill>
          <a:blip r:embed="rId18" cstate="print"/>
          <a:srcRect/>
          <a:stretch>
            <a:fillRect/>
          </a:stretch>
        </p:blipFill>
        <p:spPr bwMode="auto">
          <a:xfrm>
            <a:off x="8032750" y="3841750"/>
            <a:ext cx="754063" cy="830263"/>
          </a:xfrm>
          <a:prstGeom prst="rect">
            <a:avLst/>
          </a:prstGeom>
          <a:noFill/>
          <a:ln w="9525">
            <a:noFill/>
            <a:miter lim="800000"/>
            <a:headEnd/>
            <a:tailEnd/>
          </a:ln>
        </p:spPr>
      </p:pic>
      <p:pic>
        <p:nvPicPr>
          <p:cNvPr id="16403" name="Picture 24" descr="sigmund_freud-atheist.jpg"/>
          <p:cNvPicPr>
            <a:picLocks noChangeAspect="1"/>
          </p:cNvPicPr>
          <p:nvPr/>
        </p:nvPicPr>
        <p:blipFill>
          <a:blip r:embed="rId19" cstate="print"/>
          <a:srcRect/>
          <a:stretch>
            <a:fillRect/>
          </a:stretch>
        </p:blipFill>
        <p:spPr bwMode="auto">
          <a:xfrm>
            <a:off x="7204075" y="4413250"/>
            <a:ext cx="868363" cy="1230313"/>
          </a:xfrm>
          <a:prstGeom prst="rect">
            <a:avLst/>
          </a:prstGeom>
          <a:noFill/>
          <a:ln w="9525">
            <a:noFill/>
            <a:miter lim="800000"/>
            <a:headEnd/>
            <a:tailEnd/>
          </a:ln>
        </p:spPr>
      </p:pic>
      <p:pic>
        <p:nvPicPr>
          <p:cNvPr id="16404" name="Picture 25" descr="Trotsky-1920.gif"/>
          <p:cNvPicPr>
            <a:picLocks noChangeAspect="1"/>
          </p:cNvPicPr>
          <p:nvPr/>
        </p:nvPicPr>
        <p:blipFill>
          <a:blip r:embed="rId20" cstate="print"/>
          <a:srcRect/>
          <a:stretch>
            <a:fillRect/>
          </a:stretch>
        </p:blipFill>
        <p:spPr bwMode="auto">
          <a:xfrm>
            <a:off x="6143625" y="4206875"/>
            <a:ext cx="831850" cy="1133475"/>
          </a:xfrm>
          <a:prstGeom prst="rect">
            <a:avLst/>
          </a:prstGeom>
          <a:noFill/>
          <a:ln w="9525">
            <a:noFill/>
            <a:miter lim="800000"/>
            <a:headEnd/>
            <a:tailEnd/>
          </a:ln>
        </p:spPr>
      </p:pic>
      <p:pic>
        <p:nvPicPr>
          <p:cNvPr id="16405" name="Picture 26" descr="sarah_bernhardt.JPG"/>
          <p:cNvPicPr>
            <a:picLocks noChangeAspect="1"/>
          </p:cNvPicPr>
          <p:nvPr/>
        </p:nvPicPr>
        <p:blipFill>
          <a:blip r:embed="rId21" cstate="print"/>
          <a:srcRect/>
          <a:stretch>
            <a:fillRect/>
          </a:stretch>
        </p:blipFill>
        <p:spPr bwMode="auto">
          <a:xfrm>
            <a:off x="6692900" y="3535363"/>
            <a:ext cx="881063" cy="890587"/>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Lucida Sans Unicod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Lucida Sans Unicod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Lucida Sans Unicod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9966</TotalTime>
  <Words>2868</Words>
  <Application>Microsoft Office PowerPoint</Application>
  <PresentationFormat>On-screen Show (4:3)</PresentationFormat>
  <Paragraphs>402</Paragraphs>
  <Slides>75</Slides>
  <Notes>55</Notes>
  <HiddenSlides>0</HiddenSlides>
  <MMClips>1</MMClips>
  <ScaleCrop>false</ScaleCrop>
  <HeadingPairs>
    <vt:vector size="4" baseType="variant">
      <vt:variant>
        <vt:lpstr>Theme</vt:lpstr>
      </vt:variant>
      <vt:variant>
        <vt:i4>3</vt:i4>
      </vt:variant>
      <vt:variant>
        <vt:lpstr>Slide Titles</vt:lpstr>
      </vt:variant>
      <vt:variant>
        <vt:i4>75</vt:i4>
      </vt:variant>
    </vt:vector>
  </HeadingPairs>
  <TitlesOfParts>
    <vt:vector size="78" baseType="lpstr">
      <vt:lpstr>Office Theme</vt:lpstr>
      <vt:lpstr>1_Office Theme</vt:lpstr>
      <vt:lpstr>3_Office Theme</vt:lpstr>
      <vt:lpstr>www.judaica-europeana.eu  Judaica Europeana: single access to Jewish heritage digital collections  December 2011  Tres hermanicas, a Judeo-Spanish Romance, Sarah Gorby, with José Luis on the guitar Arion ARN 34226, 1974         </vt:lpstr>
      <vt:lpstr>Europeana ― the vision</vt:lpstr>
      <vt:lpstr>Slide 3</vt:lpstr>
      <vt:lpstr>The Judaica Europeana project</vt:lpstr>
      <vt:lpstr>Jewish presence in Europe</vt:lpstr>
      <vt:lpstr>Jewish contribution to European cities </vt:lpstr>
      <vt:lpstr>Jewish contribution to European cities </vt:lpstr>
      <vt:lpstr>Jewish contribution to European cities </vt:lpstr>
      <vt:lpstr>Slide 9</vt:lpstr>
      <vt:lpstr>Jewish culture in European cities today</vt:lpstr>
      <vt:lpstr>The project trajectory</vt:lpstr>
      <vt:lpstr>Slide 12</vt:lpstr>
      <vt:lpstr>Slide 13</vt:lpstr>
      <vt:lpstr>The benefits for partners and users</vt:lpstr>
      <vt:lpstr>Programme of work</vt:lpstr>
      <vt:lpstr>Project achievements – the highlights</vt:lpstr>
      <vt:lpstr> Achievements: dissemination of Judaica Europeana  </vt:lpstr>
      <vt:lpstr>Slide 18</vt:lpstr>
      <vt:lpstr>Achievements: online access to Jewish heritage</vt:lpstr>
      <vt:lpstr>The knowledge management pilot project</vt:lpstr>
      <vt:lpstr>Haskala database functionalities</vt:lpstr>
      <vt:lpstr>The Haskala database content</vt:lpstr>
      <vt:lpstr>Slide 23</vt:lpstr>
      <vt:lpstr>Conferences, workshops, events </vt:lpstr>
      <vt:lpstr>The website judaica-europeana.eu</vt:lpstr>
      <vt:lpstr>Newsletters</vt:lpstr>
      <vt:lpstr>Virtual exhibitions highlighted</vt:lpstr>
      <vt:lpstr>Yiddish Theatre exhibition from the Jewish Museum London</vt:lpstr>
      <vt:lpstr>From Dada to Surrealism: Jewish avant-garde artists from Romania 1910-1938, Jewish Historical Museum, Amsterdam</vt:lpstr>
      <vt:lpstr>150 Years of Achievement in Education</vt:lpstr>
      <vt:lpstr>Alliance Israélite Universelle</vt:lpstr>
      <vt:lpstr>Jewish Britain: A History in 50 Objects</vt:lpstr>
      <vt:lpstr>Jewish Museum London</vt:lpstr>
      <vt:lpstr>Jewish postcards from the Hungarian Jewish Archives, Budapest</vt:lpstr>
      <vt:lpstr>Jewish postcard exhibition from HJA</vt:lpstr>
      <vt:lpstr>Virtual tour of Jewish Frankfurt</vt:lpstr>
      <vt:lpstr>Jewish Frankfurt am Main</vt:lpstr>
      <vt:lpstr>Jewish Neighbourhoods of Greece</vt:lpstr>
      <vt:lpstr>Jewish neighbourhoods of Greece, JMG, Athens</vt:lpstr>
      <vt:lpstr>Jewish Neighbourhoods of Greece</vt:lpstr>
      <vt:lpstr>Highlights of Judaica Europeana digital collections</vt:lpstr>
      <vt:lpstr>The  Sephardi Museum in Toledo</vt:lpstr>
      <vt:lpstr>Sephardi Museum, Toledo</vt:lpstr>
      <vt:lpstr>  Sephardi Museum, Toledo </vt:lpstr>
      <vt:lpstr>Jewish Museum of Greece in Athens</vt:lpstr>
      <vt:lpstr>Jewish Museum of Greece</vt:lpstr>
      <vt:lpstr>Jewish Museum of Greece</vt:lpstr>
      <vt:lpstr>Jewish Historical Institute, Warsaw</vt:lpstr>
      <vt:lpstr>Jewish Historical Institute, Warsaw</vt:lpstr>
      <vt:lpstr>Jewish Historical Institute, Warsaw</vt:lpstr>
      <vt:lpstr>Hungarian Jewish Archives, Budapest</vt:lpstr>
      <vt:lpstr>The Hungarian Jewish Archives, Budapest</vt:lpstr>
      <vt:lpstr>Venice State Archives</vt:lpstr>
      <vt:lpstr>Venice State Archives</vt:lpstr>
      <vt:lpstr>Venice State Archives</vt:lpstr>
      <vt:lpstr>Palatina Library, Parma</vt:lpstr>
      <vt:lpstr>Alliance Israélite Universelle, Paris  </vt:lpstr>
      <vt:lpstr>Alliance Israélite Universelle</vt:lpstr>
      <vt:lpstr>Alliance Israélite Universelle</vt:lpstr>
      <vt:lpstr>Medem Library – Paris Yiddish Centre</vt:lpstr>
      <vt:lpstr>Paris Yiddish Center—Medem Library</vt:lpstr>
      <vt:lpstr>Paris Yiddish Center—Medem Library</vt:lpstr>
      <vt:lpstr>Slide 63</vt:lpstr>
      <vt:lpstr>Frankfurt University Library Judaica Collection</vt:lpstr>
      <vt:lpstr>Slide 65</vt:lpstr>
      <vt:lpstr>Jewish Historical Museum, Amsterdam</vt:lpstr>
      <vt:lpstr>Jewish Historical Museum, Amsterdam</vt:lpstr>
      <vt:lpstr>Jewish Historical Museum, Amsterdam</vt:lpstr>
      <vt:lpstr>Centre français des musiques juives, Paris</vt:lpstr>
      <vt:lpstr>Star of David and the Italian flag: digital collection of user-generated Jewish content </vt:lpstr>
      <vt:lpstr>Books, journals and archives on Jewish life in Italy</vt:lpstr>
      <vt:lpstr>Stories, poetry and unpublished memoirs</vt:lpstr>
      <vt:lpstr>Stella di David e Tricolore: a community archive from Siena presented by Anna di Castro</vt:lpstr>
      <vt:lpstr>Stella di David e Tricolore: Siena community</vt:lpstr>
      <vt:lpstr>The Judaica Europeana team in Budapest, 2011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JPU010</dc:creator>
  <cp:lastModifiedBy>Guest</cp:lastModifiedBy>
  <cp:revision>549</cp:revision>
  <cp:lastPrinted>1601-01-01T00:00:00Z</cp:lastPrinted>
  <dcterms:created xsi:type="dcterms:W3CDTF">2009-02-04T16:17:27Z</dcterms:created>
  <dcterms:modified xsi:type="dcterms:W3CDTF">2011-12-19T20:51:52Z</dcterms:modified>
</cp:coreProperties>
</file>