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12801600" cy="9601200" type="A3"/>
  <p:notesSz cx="9882188" cy="143065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FFFF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92" y="-51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525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525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fld id="{C6E9A05A-CDE6-4FC8-9658-19967DE033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9568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7525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65250" y="1073150"/>
            <a:ext cx="7153275" cy="536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6796088"/>
            <a:ext cx="7905750" cy="64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525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fld id="{5C730569-0026-4B4D-B0E7-2951103539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4790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CDB0C-7F9C-4CE6-9A55-3FE1BD5EE0A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580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573F9-0D87-4B29-972F-125F581A82D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690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870A-4672-4B19-9DD0-5BF92AC2942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886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D404D-3F79-4640-AF44-06C8F24F358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530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21BA0-21BA-47D7-B9D5-1AC0DECC4C4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110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EB65-BB0F-4920-9F4C-F8253FEE1E9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185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216A-48D3-42EB-9B01-F98FBA956CB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430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5A93-FC3D-4ECE-87DE-379B58D7266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125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5D8F1-7823-409B-83A6-FB42D266ECA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0341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857BC-3599-47D2-8A57-19E4150C0E4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503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53A1F-BDF6-446F-9033-669899B7995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9977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8A4133C9-7AFF-4C8B-996A-E6A5A63D9D79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Proposal for translating WEMI into EDM</a:t>
            </a:r>
            <a:endParaRPr lang="en-GB" sz="4800" dirty="0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2517266" y="2244155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xxxxx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96144" y="4386169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xxxxxx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" name="AutoShape 99"/>
          <p:cNvCxnSpPr>
            <a:cxnSpLocks noChangeShapeType="1"/>
            <a:stCxn id="4" idx="0"/>
            <a:endCxn id="3" idx="2"/>
          </p:cNvCxnSpPr>
          <p:nvPr/>
        </p:nvCxnSpPr>
        <p:spPr bwMode="auto">
          <a:xfrm flipV="1">
            <a:off x="1475536" y="2604518"/>
            <a:ext cx="2298237" cy="178165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105"/>
          <p:cNvSpPr txBox="1">
            <a:spLocks noChangeArrowheads="1"/>
          </p:cNvSpPr>
          <p:nvPr/>
        </p:nvSpPr>
        <p:spPr bwMode="auto">
          <a:xfrm>
            <a:off x="1131301" y="3216424"/>
            <a:ext cx="14814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edm:isDerivativeOf</a:t>
            </a:r>
            <a:endParaRPr lang="en-GB" sz="1200" i="1" dirty="0"/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3125700" y="4301162"/>
            <a:ext cx="16340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 </a:t>
            </a:r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501964" y="4377360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xxx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" name="AutoShape 32"/>
          <p:cNvCxnSpPr>
            <a:cxnSpLocks noChangeShapeType="1"/>
            <a:stCxn id="13" idx="0"/>
            <a:endCxn id="4" idx="2"/>
          </p:cNvCxnSpPr>
          <p:nvPr/>
        </p:nvCxnSpPr>
        <p:spPr bwMode="auto">
          <a:xfrm flipV="1">
            <a:off x="1471153" y="4746531"/>
            <a:ext cx="4383" cy="170285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33"/>
          <p:cNvCxnSpPr>
            <a:cxnSpLocks noChangeShapeType="1"/>
            <a:stCxn id="14" idx="0"/>
            <a:endCxn id="13" idx="2"/>
          </p:cNvCxnSpPr>
          <p:nvPr/>
        </p:nvCxnSpPr>
        <p:spPr bwMode="auto">
          <a:xfrm flipV="1">
            <a:off x="1466391" y="6809745"/>
            <a:ext cx="4762" cy="15038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496428" y="644938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xxxx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707566" y="8313644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385650" y="5505357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433053" y="7665944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cxnSp>
        <p:nvCxnSpPr>
          <p:cNvPr id="18" name="AutoShape 99"/>
          <p:cNvCxnSpPr>
            <a:cxnSpLocks noChangeShapeType="1"/>
            <a:stCxn id="10" idx="0"/>
            <a:endCxn id="3" idx="2"/>
          </p:cNvCxnSpPr>
          <p:nvPr/>
        </p:nvCxnSpPr>
        <p:spPr bwMode="auto">
          <a:xfrm flipH="1" flipV="1">
            <a:off x="3773773" y="2604518"/>
            <a:ext cx="2707583" cy="177284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4947725" y="3216424"/>
            <a:ext cx="14814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edm:isDerivativeOf</a:t>
            </a:r>
            <a:endParaRPr lang="en-GB" sz="1200" i="1" dirty="0"/>
          </a:p>
        </p:txBody>
      </p:sp>
      <p:cxnSp>
        <p:nvCxnSpPr>
          <p:cNvPr id="22" name="AutoShape 99"/>
          <p:cNvCxnSpPr>
            <a:cxnSpLocks noChangeShapeType="1"/>
            <a:stCxn id="4" idx="3"/>
            <a:endCxn id="10" idx="1"/>
          </p:cNvCxnSpPr>
          <p:nvPr/>
        </p:nvCxnSpPr>
        <p:spPr bwMode="auto">
          <a:xfrm flipV="1">
            <a:off x="2454928" y="4557541"/>
            <a:ext cx="3047036" cy="880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99"/>
          <p:cNvCxnSpPr>
            <a:cxnSpLocks noChangeShapeType="1"/>
          </p:cNvCxnSpPr>
          <p:nvPr/>
        </p:nvCxnSpPr>
        <p:spPr bwMode="auto">
          <a:xfrm>
            <a:off x="5030279" y="2424336"/>
            <a:ext cx="155180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6582084" y="2244155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skos:Concept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“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r>
              <a:rPr lang="en-GB" sz="1200" dirty="0" smtClean="0">
                <a:solidFill>
                  <a:srgbClr val="663300"/>
                </a:solidFill>
              </a:rPr>
              <a:t>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29" name="AutoShape 99"/>
          <p:cNvCxnSpPr>
            <a:cxnSpLocks noChangeShapeType="1"/>
          </p:cNvCxnSpPr>
          <p:nvPr/>
        </p:nvCxnSpPr>
        <p:spPr bwMode="auto">
          <a:xfrm>
            <a:off x="2445878" y="6625863"/>
            <a:ext cx="1506650" cy="740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3952528" y="6449383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skos:Concept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“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r>
              <a:rPr lang="en-GB" sz="1200" dirty="0" smtClean="0">
                <a:solidFill>
                  <a:srgbClr val="663300"/>
                </a:solidFill>
              </a:rPr>
              <a:t>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31" name="AutoShape 99"/>
          <p:cNvCxnSpPr>
            <a:cxnSpLocks noChangeShapeType="1"/>
          </p:cNvCxnSpPr>
          <p:nvPr/>
        </p:nvCxnSpPr>
        <p:spPr bwMode="auto">
          <a:xfrm flipV="1">
            <a:off x="7460748" y="4553138"/>
            <a:ext cx="1532340" cy="88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8993088" y="4377360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skos:Concept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“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r>
              <a:rPr lang="en-GB" sz="1200" dirty="0" smtClean="0">
                <a:solidFill>
                  <a:srgbClr val="663300"/>
                </a:solidFill>
              </a:rPr>
              <a:t>”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86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38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Modèle par défaut</vt:lpstr>
      <vt:lpstr>Proposal for translating WEMI into EDM</vt:lpstr>
    </vt:vector>
  </TitlesOfParts>
  <Company>Bibliothèque  nationale de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N according to FRBROO</dc:title>
  <dc:creator>DIA524</dc:creator>
  <cp:lastModifiedBy>Martin Doerr</cp:lastModifiedBy>
  <cp:revision>98</cp:revision>
  <dcterms:created xsi:type="dcterms:W3CDTF">2012-10-16T09:59:50Z</dcterms:created>
  <dcterms:modified xsi:type="dcterms:W3CDTF">2013-01-07T18:10:49Z</dcterms:modified>
</cp:coreProperties>
</file>